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7905C6-60DD-4269-80DE-5CDF62FC9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5E687F-4638-46EE-BAED-A15E728A6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7AD92E-3DE6-43B8-87E2-70C694E2F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5DF569-E581-48C9-A1BC-F62527DD7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FC97EB-5C60-45E3-B86B-8E12FCCC0E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7BD55C-CC56-43E6-A191-FCC17E40B6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93E98A-9A0E-4990-BC6A-8125BEEC8B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BB1A4-B2DC-4AC1-86B7-887C8932A0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B6F178-512D-4DF6-86F6-1A13B3387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5C2FB-C257-4792-9B79-B803FD8D6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B7569-C7A6-404A-8127-223592C75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2110006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宿迁市劳动力人口分析报告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宿迁市劳动力人口概况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劳动力人口流动情况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劳动力市场供求关系分析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劳动力人口就业情况分析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劳动力人口社会保障情况分析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对策建议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本报告旨在分析宿迁市劳动力人口的数量、结构、分布和流动情况，为政府和企业提供决策依据。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随着经济的发展和人口结构的变化，劳动力市场的供需关系和人口流动趋势也在不断变化，对经济发展和社会稳定产生重要影响。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本报告主要基于宿迁市统计局发布的统计数据、人口普查数据以及相关部门提供的调研数据。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报告范围</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本报告分析的时间范围为2010年至2020年，重点分析宿迁市劳动力人口的规模、结构、分布和流动情况，并结合经济发展和政策变化进行深入分析。</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数据来源和报告范围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宿迁市劳动力人口概况</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总结词：规模庞大</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详细描述：宿迁市劳动力人口数量较大，占全市总人口的比例较高，是一个规模庞大的群体。</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年轻化趋势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宿迁市劳动力人口的年龄结构呈现出年轻化的趋势，中青年劳动力占据主导地位，但也有一部分高龄劳动力。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性别结构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女性比例偏低</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宿迁市劳动力人口中男性比例偏高，女性比例偏低，性别比例不平衡。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教育水平有待提高</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宿迁市劳动力人口的教育程度整体偏低，以初中和高中学历为主，大专及以上高学历人才相对较少，教育水平有待提高。</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教育程度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劳动力人口流动情况</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宿迁市近年来劳动力人口流入呈现上升趋势，主要来源于周边地区和外省，尤其是经济欠发达地区。</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流入情况</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同时，宿迁市劳动力人口流出数量也在增加，主要流向经济较为发达的地区，如苏南、上海等地。</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流出情况</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流入流出情况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经济因素</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经济发展水平差异是导致劳动力流动的主要原因之一。经济欠发达地区劳动力向发达地区流动可以获得更好的就业机会和更高的收入。</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政策因素</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政府政策对劳动力流动也有一定影响。例如，一些地区可能出台政策鼓励本地劳动力就地就业，或者限制外地劳动力流入。</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积极影响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劳动力流动有助于促进经济发展，提高资源配置效率。劳动力的流入为当地带来了更多的劳动力和人才，促进了当地经济的发展。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消极影响</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然而，劳动力流动也可能带来一些问题，如人口老龄化、地区间发展不平衡等。同时，过度的劳动力流动也可能导致一些地区出现人才流失的现象。</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对经济发展的影响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劳动力市场供求关系分析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劳动力供给充足</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宿迁市劳动力人口数量庞大，劳动力资源丰富，为经济发展提供了充足的人力资源保障。</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需求结构多样化</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随着产业结构的调整和转型升级，劳动力市场的需求结构呈现多样化趋势，对技能、专业和经验的要求越来越高。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供求现状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https://d.book118.com/878021100065006034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2024-09-12T23:02:52.614</cp:lastPrinted>
  <dcterms:created xsi:type="dcterms:W3CDTF">2024-09-12T15:02:52Z</dcterms:created>
  <dcterms:modified xsi:type="dcterms:W3CDTF">2024-09-12T15:02:54Z</dcterms:modified>
</cp:coreProperties>
</file>