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25F2C-2659-4B9D-B4AF-90FF0D413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C9655-5DDA-44D5-830B-C1DFEF365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179AB-0B43-470A-8E1B-09C5AF94B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A1AA7-840E-475A-92A3-65BC34858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C312A4-6D8E-480A-BB83-F68D89E1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47A465-1D91-437E-AC82-F86D5D4E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1AE1C-A435-474F-9B65-7BFB914E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31B17-D800-45F6-AF83-4A2554A15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13FD1-FE74-4B9F-A49E-67EC6A71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68D8B-E692-4848-8796-C4D2CEA6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C7471-823B-49D6-B99C-9B34F2C0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111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预防网络欺诈手册网络危害预防培训课程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网络欺诈概述与现状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识别与防范网络欺诈手段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保护个人信息与隐私安全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安全使用网络服务与产品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企业如何加强网络安全管理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总结与展望：共建清朗网络空间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网络欺诈概述与现状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910" r="24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网络欺诈是指利用互联网技术，通过虚假信息、诱饵等手段，诱使受害人上当受骗，造成财产损失或个人信息泄露的违法行为。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网络欺诈定义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网络钓鱼、虚假购物、虚假中奖、冒充他人、恶意二维码等。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常见网络欺诈类型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网络欺诈定义及类型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13" b="154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随着互联网技术的普及和电子商务的快速发展，网络欺诈行为日益猖獗，给全球用户带来巨大的经济损失和安全隐患。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网络欺诈行为往往跨越国界，涉及多个国家和地区，给打击和预防工作带来极大困难。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全球网络欺诈现状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跨国网络欺诈案件增多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全球网络欺诈形势严峻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292" r="8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近年来，我国网络欺诈案件数量逐年上升，涉及的金额也越来越大。不法分子利用社交网络、电商平台、支付系统等多种渠道实施欺诈行为，严重侵害了人民群众的财产安全和个人信息安全。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我国网络欺诈现状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我国政府高度重视网络欺诈问题，采取了一系列措施加强打击和预防工作，包括完善法律法规、加强监管力度、提高公众防范意识等。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打击和预防网络欺诈的措施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我国网络欺诈现状分析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识别与防范网络欺诈手段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5" b="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虚假投资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常见网络欺诈手段剖析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通过伪造官方网站或发送虚假链接，诱导用户输入个人信息或转账。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利用心理学原理，通过冒充熟人、权威人士或伪造紧急情境，诱骗用户泄露个人信息或资金。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通过下载恶意程序，控制用户设备或窃取个人信息。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承诺高回报低风险，诱导用户投资，最终造成资金损失。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939" b="1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识别网络欺诈信号与特征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网站安全性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检查网址是否为官方网址，留意网址中是否有错别字或多余字符；查看网站是否使用安全加密技术（HTTPS）。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信息真实性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核实邮件、短信、社交媒体等渠道收到的信息是否真实可靠；对于声称中奖、账户异常等敏感信息，务必保持警惕。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对方身份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在与陌生人交流时，注意核实对方身份，避免泄露个人信息；谨慎处理来自未知号码的电话或短信。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不轻易透露个人身份证号、银行卡号、密码等敏感信息；定期更换密码，并避免使用简单密码。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只从官方或可信赖的来源下载软件和应用；在安装应用前，仔细阅读权限要求，确保应用不会窃取个人信息。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谨慎下载与安装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保持操作系统、浏览器、安全软件等更新至最新版本；安装防火墙和杀毒软件，定期进行全面扫描和病毒库更新。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及时更新与安全防护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发现可疑网站、邮件、短信等，及时向相关部门举报；若不慎受骗，请立即报警并联系银行冻结账户。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举报可疑行为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提高个人防范意识，避免上当受骗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保护个人信息与隐私安全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通过社交媒体、公共Wi-Fi、恶意软件等途径泄露个人信息。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导致身份盗窃、金融欺诈、垃圾邮件骚扰等严重后果。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62" r="20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个人信息泄露途径及后果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使用复杂且不易被猜测的密码，并定期更换密码。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避免在不可信的网站或应用上输入个人信息，不随意透露给他人。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谨慎处理个人信息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安装防病毒软件、防火墙等，确保设备安全。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使用安全软件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如何保护个人信息不被泄露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隐私安全设置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合理设置社交媒体、应用等隐私权限，避免信息被滥用。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292" r="13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使用加密技术对重要信息进行加密处理，确保信息在传输和存储过程中的安全性。例如，使用SSL/TLS协议对网站进行加密，使用VPN等虚拟专用网络工具进行安全通信。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定期备份重要数据，以防数据丢失或受到破坏。同时，确保备份数据的安全存储和传输。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隐私安全设置与加密技术应用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安全使用网络服务与产品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https://d.book118.com/878021112115006034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2024-09-13T06:21:37.948</cp:lastPrinted>
  <dcterms:created xsi:type="dcterms:W3CDTF">2024-09-12T22:21:37Z</dcterms:created>
  <dcterms:modified xsi:type="dcterms:W3CDTF">2024-09-12T22:21:40Z</dcterms:modified>
</cp:coreProperties>
</file>