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72EC3-B9AA-4763-8C87-FEDBFE0D1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214D8-5EA3-48DD-A459-EA87610FF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89AB0-BFDB-4A52-A3DF-6CF4F8BF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8B31B-AB02-4A79-B633-A5E3FE29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3C938-40E0-4568-9644-45E94DEA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04FB07-359C-4AF2-84AA-97A2798D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E7071-8C30-4CE0-BBBF-C17BBE1D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141CB-24D5-452E-8815-ABBE39348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AB4D8-5984-4EE7-AE97-7044F040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E9D92-12E9-49DA-8D20-C44E7C3E7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65B98-2719-43A9-8783-833DBDFE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112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脚手架安全教育培训课件工人首选的安全学习资源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脚手架安全操作技能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脚手架安全风险评估与应对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脚手架安全教育培训总结与展望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脚手架是为保证各施工过程顺利进行而搭设的工作平台。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按搭设的位置分为外脚手架、里脚手架；按材料不同可分为木脚手架、竹脚手架、钢管脚手架；按构造形式分为立杆式脚手架、桥式脚手架、门式脚手架、悬吊式脚手架、挂式脚手架、挑式脚手架、爬式脚手架。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正确使用和搭建脚手架能避免工人高空坠落等危险。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合适的脚手架能为工人提供稳定的工作平台，提高工作效率。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维护工程安全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确保脚手架安全是维护整个工程安全的重要一环。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某工地因脚手架搭建不稳固导致坍塌，造成多人伤亡。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工人在未系安全带的情况下在脚手架上作业，不慎坠落身亡。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脚手架上堆放过多材料导致失衡，工人被砸伤。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脚手架的构造与原理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脚手架的基本构造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包括立杆、横杆、斜杆、连墙件、剪刀撑等组成部分。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脚手架的工作原理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通过各部件的协同作用，形成稳定的支撑体系，为工人提供安全、舒适的操作平台。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脚手架的类型与特点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介绍不同类型脚手架（如扣件式、碗扣式、门式等）的构造特点和使用范围。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搭设过程中的安全要求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如立杆的垂直度、横杆的水平度、连墙件的设置等。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使用过程中的注意事项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如严禁超载、禁止攀爬、注意防滑等。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搭设前的准备工作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包括场地平整、基础处理、材料准备等。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维护与保养要求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包括定期紧固连接件、更换损坏部件、加强防腐措施等，确保脚手架始终处于良好状态。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安全检查的内容与方法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包括日常检查、定期检查、专项检查等，涉及结构稳定性、连接可靠性、防护措施等方面。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常见故障与处理方法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如立杆弯曲、横杆断裂、连墙件失效等问题的识别与应对措施。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脚手架安全操作技能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熟悉图纸、了解搭设要求、选择合格材料、检查工具设备。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搭设前准备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搭设过程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拆除作业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按照图纸和施工方案进行搭设，注意立杆间距、横杆步距、连墙件设置等关键节点。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遵循由上而下、先搭后拆、后搭先拆的原则，严禁上下同时作业。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脚手架的搭设与拆除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正确佩戴安全帽、安全带，穿防滑鞋，使用工具袋等。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遵守高处作业规定，禁止攀爬脚手架，禁止在脚手架上嬉戏、打闹。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定期对脚手架进行检查，发现问题及时处理，确保使用安全。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脚手架上的安全作业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https://d.book118.com/878021121115006034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2024-09-13T06:21:38.019</cp:lastPrinted>
  <dcterms:created xsi:type="dcterms:W3CDTF">2024-09-12T22:21:38Z</dcterms:created>
  <dcterms:modified xsi:type="dcterms:W3CDTF">2024-09-12T22:21:40Z</dcterms:modified>
</cp:coreProperties>
</file>