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B9848-9937-4C85-91B2-9EC76152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A6EF8-15AC-4B98-8E75-03E1A4A9C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DB58D-91F9-4E73-B301-2DDEE66AA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3A277-FFA3-4097-BC54-DC490F352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15663-83ED-4C2A-9B50-0C877A2D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C5AE8-DD57-4F8D-A180-BB7ADA5EC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DC1EE-B69B-412E-8395-2F92D956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0A936-A507-49C4-9E53-0A9D644BC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3D27F-9705-4EE3-93B4-2E2212E2D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91BF3-4DD9-463E-B29F-DF7353346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94EE8-04A0-432F-9A6C-16C14140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22060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敏感肌肤的特别护理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敏感肌肤的饮食与生活习惯建议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敏感肌肤常见误区与解答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敏感肌肤通常比较薄，缺乏足够的天然滋润和保护，容易受到外界环境的影响。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敏感肌肤的皮肤屏障功能受损，导致皮肤水分流失较快，容易干燥。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敏感肌肤是指皮肤对外界刺激反应过强，容易出现红肿、刺痛、瘙痒、灼热等症状的皮肤状态。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敏感肌肤的定义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有些人天生皮肤比较敏感，可能与遗传有关。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不当护肤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如气候变化、紫外线、空气污染等环境因素可能引发皮肤敏感。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过度清洁、使用刺激性化妆品、频繁去角质等不当护肤行为可能导致皮肤敏感。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敏感肌肤的成因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敏感肌肤的症状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刺痛感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灼热感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对外界刺激反应强烈，容易出现刺痛感。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皮肤受到刺激后可能出现灼热感，并伴有刺痛感。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皮肤发红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瘙痒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紧绷感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受到刺激后容易出现明显的红血丝。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皮肤可能会出现瘙痒症状，抓挠后可能加重。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皮肤容易干燥，缺乏滋润，出现紧绷感。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选用温和的洁面产品，避免使用含有刺激性成分的洗面奶或肥皂。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107" r="1010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用温水湿润脸部，不要用过热的水，以免刺激皮肤。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温水洗脸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轻轻按摩脸部，帮助清除污垢，但不要用力搓揉。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轻柔按摩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温和清洁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保湿滋润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选择温和的保湿产品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选用不含酒精、香料等刺激性成分的保湿乳液或面霜。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定期做面膜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敷保湿面膜，为肌肤补充水分，增强肌肤的屏障功能。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注意室内湿度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保持室内湿度在适宜范围内，避免因空气干燥导致皮肤失水。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选择含有物理防晒剂的防晒霜，避免化学防晒剂对敏感肌肤的刺激。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选用物理防晒霜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在出门前30分钟涂抹防晒霜，以便防晒成分有足够时间起效。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出门前提前涂抹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根据需要随时补涂防晒霜，特别是在户外活动时。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定期补涂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避免使用刺激性化妆品和护肤品。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减少使用磨砂膏、去角质产品等对皮肤有刺激性的产品。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注意饮食和生活习惯，避免食用刺激性食物和饮品，如咖啡、浓茶、辣椒等。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减少刺激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敏感肌肤的特别护理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https://d.book118.com/878022060013006044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2024-09-23T22:47:00.365</cp:lastPrinted>
  <dcterms:created xsi:type="dcterms:W3CDTF">2024-09-23T14:47:00Z</dcterms:created>
  <dcterms:modified xsi:type="dcterms:W3CDTF">2024-09-23T14:47:02Z</dcterms:modified>
</cp:coreProperties>
</file>