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55D29-29BF-4CD8-8959-90683C675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CFDD9-4232-4AAE-BD7A-577FDF419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13096-ABA5-4A0F-B7B1-C2363D296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7A978-FC19-462A-9898-4F8DEF5C6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578C08-3594-486F-8C53-AE1ED22C6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E888D0-91F7-49F4-99E5-A9F5761D3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988178-1CDA-4F72-A4ED-B032127C9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F182B-9945-42E0-8825-C4D5F6CDB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22C1D-D280-4123-BBD5-81E93A572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BB614-CE3D-4FA6-AE9D-A25FC924F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52805-5EC8-4FB6-B2A3-41F80C42F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221300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危化品特种作业人员安全操作改进措施推荐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提高危化品特种作业人员安全意识和操作技能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通过改进措施，加强作业人员对相关安全知识和操作技能的掌握，降低事故风险。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792" r="9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促进企业安全生产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保障危化品特种作业的安全进行，有助于企业的稳定生产和经济效益的提升。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响应国家安全生产政策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积极履行企业社会责任，遵守国家相关法律法规和政策要求，提升企业安全管理水平。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危化品特种作业人员现状分析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对当前危化品特种作业人员的安全意识、操作技能等方面进行评估和分析。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安全操作改进措施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提出针对性的安全操作改进措施，包括培训、考核、监管等方面。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实施计划和预期效果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制定具体的实施计划，明确时间节点和责任人，并预测改进措施实施后的效果。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目前危化品特种作业人员数量相对较少，但近年来呈现增长趋势。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作业人员主要分布在化工、石油、医药等危化品生产、储存和使用企业。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人员数量及分布情况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作业人员年龄普遍偏大，年轻力量不足，存在年龄断层现象。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作业人员学历水平参差不齐，部分人员缺乏系统的专业教育。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部分作业人员技能水平不高，难以满足日益复杂的危化品作业需求。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年龄、学历和技能水平结构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" r="2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作业人员工作经验丰富，但部分人员缺乏对新工艺、新设备的了解和掌握。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虽然企业普遍重视作业人员培训，但培训内容与实际工作需求存在脱节现象，培训效果有待提高。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工作经验和培训情况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安全操作存在的问题与挑战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部分特种作业人员安全意识不强，对危化品的危险性认识不足，容易忽视安全操作规程。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企业安全培训不到位，作业人员未能全面掌握安全知识和操作技能。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安全意识薄弱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469" r="19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违反操作规程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部分作业人员不遵守安全操作规程，凭经验或习惯进行操作，容易引发事故。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操作技能不熟练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作业人员操作技能不熟练，对设备、工艺等不熟悉，容易导致误操作。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操作不规范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应急处理能力不足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应急预案不完善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企业应急预案制定不完善，缺乏针对性和可操作性，无法有效指导应急处置。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应急演练不足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企业应急演练不足，作业人员缺乏应急处置经验和技能，无法在紧急情况下做出正确反应。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监管不到位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危化品特种作业监管制度不健全，存在监管漏洞和盲区，无法及时发现和纠正安全问题。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监管制度不健全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监管部门对危化品特种作业的监管力度不够，执法不严格，导致部分企业存在违法违规行为。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监管力度不够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改进措施推荐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https://d.book118.com/878022130012006030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2024-09-06T06:34:04.587</cp:lastPrinted>
  <dcterms:created xsi:type="dcterms:W3CDTF">2024-09-05T22:34:04Z</dcterms:created>
  <dcterms:modified xsi:type="dcterms:W3CDTF">2024-09-05T22:34:06Z</dcterms:modified>
</cp:coreProperties>
</file>