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87A41-6BEF-44A4-B0BF-DAE73FF7A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2CAC7-2B8E-4475-8BB6-950C0F14A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7B0D7-B5B3-4D6B-B8A2-D40980469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19421-5588-4829-841C-CE0013624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754C87-B966-4451-BFFC-CCC6EE666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E2C432-9CE9-48DE-8C94-A849183F6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1BE6A3-AD90-4293-BE25-DD5A5DD31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642DB-9190-45D0-A99D-01A933F1E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34760-7D9E-4306-AB5C-00B482512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1C703-B082-4F25-88FC-E73D76549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92FF0-AE24-4F5A-9D67-2EE190FDC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23000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53.教师培训的社群学习与专业网络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社群学习理念与教师培训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构建教师专业网络重要性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基于社群学习教师专业网络搭建策略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案例分析：成功教师专业网络实践分享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挑战与对策：优化社群学习与专业网络构建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总结回顾与展望未来发展规划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社群学习理念与教师培训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社群学习概念：社群学习是指学习者在特定社群中，通过互动、交流和合作，共享知识、经验和资源，从而实现个人和群体知识增长与能力提升的学习方式。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社群学习优势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知识共享：社群成员可以分享各自的专业知识和经验，促进知识的传播和共享。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互动交流：社群成员之间可以进行实时的互动交流，讨论问题、分享观点，激发创新思维。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合作共赢：社群成员可以相互合作，共同完成学习任务或解决问题，实现共赢。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社群学习概念及优势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培训目标分析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明确教师培训的目标，如提高教育教学能力、促进教师专业发展等。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根据培训目标，制定相应的培训内容，如教育教学理论、教学方法与策略、教育技术应用等。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培训对象分析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针对不同学科、不同教龄、不同需求的教师，进行个性化的培训需求分析。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教师培训需求分析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通过线上或线下方式，组建教师学习社群，为教师培训提供交流平台。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构建教师学习社群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通过社群学习的方式，帮助教师提升教育教学能力、促进教师专业发展，实现教师培训的目标。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实现教师培训目标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根据教师培训需求，设计丰富多彩的社群学习活动，如专题研讨、经验分享、案例分析等。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设计社群学习活动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鼓励教师在社群中分享自己的教学经验、教学资源等，促进教师之间的知识共享。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促进教师知识共享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通过社群内的讨论、问答等方式，加强教师之间的互动交流，激发教师的创新思维。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加强社群互动交流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社群学习在教师培训中应用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构建教师专业网络重要性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知识更新与技能提升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通过社群学习，教师可以及时了解最新的教育理念、教学方法和学科知识，从而提升自身的教学能力。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实践经验分享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社群学习为教师提供了一个分享实践经验的平台，教师可以借此机会学习他人的成功做法，改进自己的教学实践。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反思与自我评估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社群学习鼓励教师进行反思和自我评估，有助于教师发现自身的不足，进而制定改进计划，实现自我提升。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提升教师教育教学能力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教学资源共享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社群学习平台上的教师可以共享自己的教学资源，如课件、教案、习题等，从而实现资源的优化配置和高效利用。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教育教学经验交流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社群学习促进了教师之间的经验交流，有助于教师之间相互学习、相互借鉴，共同提高教育教学水平。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跨地域、跨学校合作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社群学习打破了地域和学校的限制，让不同地区的教师能够方便地交流与合作，共同解决教育教学中遇到的问题。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促进教师间交流合作与资源共享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教师创新能力的提升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社群学习鼓励教师进行教学创新尝试，通过实践探索新的教学方法和手段，提升教师的创新能力。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教育行业协同发展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社群学习促进了不同地区、不同学校、不同学科教师之间的交流与合作，有助于实现教育行业的协同发展。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教育创新成果的推广与应用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社群学习有助于教育创新成果的快速传播和应用，推动教育行业不断进步。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推动教育行业持续创新发展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基于社群学习教师专业网络搭建策略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搭建一个以教师专业发展为核心，促进教师之间交流、合作与共享的社群学习平台。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包括各学科、各年级、各学校的教师，以及教育专家、学者等，确保社群具有多样性和代表性。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目标定位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成员构成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明确目标定位及成员构成要求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组织线上和线下相结合的交流活动，如研讨会、工作坊、在线课程等。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围绕教育教学实践中的热点问题、教师专业发展的需求等，设计有针对性的活动主题。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根据教师的实际情况，合理安排活动时间，确保教师能够充分参与。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制定合理有效活动计划安排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https://d.book118.com/878023000053006045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2024-09-25T20:34:31.567</cp:lastPrinted>
  <dcterms:created xsi:type="dcterms:W3CDTF">2024-09-25T12:34:31Z</dcterms:created>
  <dcterms:modified xsi:type="dcterms:W3CDTF">2024-09-25T12:34:33Z</dcterms:modified>
</cp:coreProperties>
</file>