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275BE-AEBE-4F81-A3A4-2CF4CF71A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C3EA3B-7EF5-4EB0-885F-C664F9FDA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974A3-42DD-457E-91BB-C006F2684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B4063E-17A3-4592-B73B-41FB53546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BAB359-F325-4AFB-BF74-7EF19E160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C046D3-CB31-4C86-B355-7A1EBB9B2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A6050F-1BB7-4E48-A66F-15C763645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45DE44-6495-48E1-8DE3-2E62A2F82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06315B-D927-4789-964F-DA96D21B6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61E99-65E8-43B4-A8FC-2135151EB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060C1-968C-48A1-B133-4ED21D46F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24022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实训室安全培训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实训室安全概述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实训室安全规章制度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防火、防盗、防破坏安全知识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个人防护与急救知识培训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实训室安全检查与隐患排查整改制度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总结与展望：提高实训室安全意识，共建和谐校园环境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实训室安全概述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实训室安全定义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实训室安全是指在进行实验、实训、科研等教学活动时，为保障人员、设备、设施和环境的安全而采取的一系列措施。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实训室安全的重要性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实训室是高校、企业、科研机构等进行实验、实训、科研等教学和实践活动的重要场所，其安全状况直接关系到人员生命安全、财产安全和环境安全。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实训室安全定义与重要性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设备设施安全隐患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化学品使用风险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人员操作风险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自然灾害风险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常见安全隐患及风险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337" r="1533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699" r="969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设备老化、线路老化、漏电保护装置失效等可能导致设备故障或引发火灾。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不规范的使用、储存、处置化学品可能导致泄漏、中毒、火灾等事故。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不规范的操作行为可能导致设备损坏、人员受伤等事故。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地震、洪水等自然灾害可能对实训室造成破坏。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通过培训，使参与者了解实训室安全的重要性，增强安全意识。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培训内容涵盖设备操作、化学品使用、应急处理等方面，使参与者掌握必要的安全知识。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掌握安全知识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通过培训，使参与者了解并掌握正确的操作方法，减少不规范操作带来的风险。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规范操作行为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培训内容包括应急处理程序，使参与者在遇到突发事件时能够迅速采取正确的应对措施，减少事故损失。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实训室安全规章制度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只有经过授权的人员才能进入实训室，并需要登记姓名、学号等信息。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身份确认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着装要求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进入实训室的人员必须穿着符合规定的服装和鞋子，以避免因穿着不当而造成意外伤害。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在进入实训室之前，必须经过安全检查，确保没有携带任何危险物品。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进入实训室的基本要求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使用设备前，必须对设备进行全面检查，确保设备处于正常状态。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设备使用前检查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使用设备时，必须按照规定的操作流程进行，不得随意更改或省略步骤。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操作流程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542" r="17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使用设备后，必须对设备进行维护和保养，确保设备处于良好状态。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设备使用后维护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设备使用规范和操作流程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在紧急情况下，必须立即停止所有工作，并按照规定的疏散路线撤离实训室。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6333" r="26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紧急疏散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如果有人员受伤或发生其他紧急情况，必须立即拨打急救电话或联系相关人员进行处理。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紧急救援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在发生事故后，必须立即向有关部门报告事故情况，并配合相关部门进行调查和处理。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事故报告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紧急情况下的应对措施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防火、防盗、防破坏安全知识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011" b="260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防火知识及灭火器材使用方法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火灾危害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火灾可造成人员伤亡、财产损失，甚至引发社会恐慌。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防火知识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了解火灾类型、燃烧条件，掌握灭火方法。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灭火器材使用方法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熟悉灭火器的种类、使用范围及操作方法。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https://d.book118.com/878024022116006034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2024-09-13T06:39:10.840</cp:lastPrinted>
  <dcterms:created xsi:type="dcterms:W3CDTF">2024-09-12T22:39:10Z</dcterms:created>
  <dcterms:modified xsi:type="dcterms:W3CDTF">2024-09-12T22:39:12Z</dcterms:modified>
</cp:coreProperties>
</file>