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B8512-51E7-4F7B-8B72-E59A3457E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4C484-1D68-4CCD-9718-7CF44B424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49ADC-12CE-49CF-90EB-B9617DF6E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D1246-AB32-421E-81AB-FD25B49C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DD5B6-E66D-4C53-8215-0CAA8A30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7051F-4218-4FF7-BFF0-65822666A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5BACD-2D58-43D8-8FED-1365D6CE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73D0E-9503-403B-A8FB-D8365C52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A513E-24A7-49D7-B1F7-59B1390BA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87B42-823D-4E76-8F85-1C737E4F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C249D-F415-4AD3-A4B5-D4FFD9D6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5050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操作系统原理(西电版)课件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文件系统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用户接口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操作系统的定义与功能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操作系统是计算机系统中的核心软件，负责管理计算机硬件和应用程序的资源分配、调度和监控。操作系统的功能包括进程管理、内存管理、文件管理、设备管理和用户界面管理等。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操作系统可以分为多种类型。根据运行环境，操作系统可以分为单机操作系统和网络操作系统；根据功能，操作系统可以分为批处理操作系统、分时操作系统、实时操作系统和通用操作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操作系统的基本特征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基本特征包括并发性、共享性、虚拟性和不确定性。并发性是指多个任务可以同时执行或交替执行；共享性是指资源可以被多个任务共同使用；虚拟性是指通过技术手段将物理实体转换为逻辑上的概念；不确定性则是指操作系统无法预测未来的事件和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操作系统的基本特征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进程是程序的一次执行，具有动态性、独立性和制约性。进程的状态包括新建、就绪、运行和阻塞。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是程序在某个数据集上的一次执行过程，具有动态性、独立性和制约性。进程的状态会随着其执行情况的变化而变化，包括新建状态、就绪状态、运行状态和阻塞状态。新建状态表示进程正在被创建；就绪状态表示进程已经准备好运行，但尚未分配到处理器；运行状态表示进程正在占用处理器；阻塞状态表示进程正在等待某个事件发生，如等待输入/输出操作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进程的概念与状态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进程可以通过系统调用或创建新进程命令来创建，进程的终止可以通过正常终止或异常终止来实现。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的创建可以通过系统调用或创建新进程命令来实现。系统调用提供了一种机制，允许用户程序请求内核提供服务，如创建新进程。创建新进程命令可以是shell命令，如“fork”或“exec”。进程的终止可以通过正常终止和异常终止来实现。正常终止是进程自愿结束执行，如通过return或exit系统调用来结束进程。异常终止是因某种错误或异常条件而结束进程，如段错误、非法指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进程的创建与终止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进程同步是协调多个进程的执行顺序，以避免冲突和不安全的情况。进程间通信是实现进程间信息交换的机制。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同步是一种协调多个进程执行顺序的机制，以避免冲突和不安全的情况。常见的进程同步方法包括信号量、消息队列、管道等。这些方法提供了对共享资源的互斥访问，并确保对共享数据的完整性和一致性。进程间通信（IPC）是实现不同进程之间信息交换的机制，允许进程之间传递数据和信号。IPC方法包括管道、消息传递、信号量、共享内存等。这些方法提供了不同进程之间数据交换和协调的机制，以实现更复杂的系统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进程的同步与通信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https://d.book118.com/878025050130006044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2024-09-25T03:36:57.796</cp:lastPrinted>
  <dcterms:created xsi:type="dcterms:W3CDTF">2024-09-24T19:36:57Z</dcterms:created>
  <dcterms:modified xsi:type="dcterms:W3CDTF">2024-09-24T19:36:59Z</dcterms:modified>
</cp:coreProperties>
</file>