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CF759-61B4-435F-8AD7-13B49F0B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AB19D-6A5B-461D-8A22-4ED19A835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39E30-AE18-4E80-809E-22D9A59C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107C4-014C-459A-8BD2-4141E4EB0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060D1-3377-4DDE-A9B8-A325E0F6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D2021-54A9-4EFE-B910-E675DEC2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E4CF29-BCD3-4DA4-B204-6514DC83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7A728-A25A-4B3B-84B4-6D895A624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C795B-4AA9-437F-BC33-8F09495A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CB197-D7CB-45DE-9653-E65DF65A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18483-EF56-4CFA-8018-E697D05D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5054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营销环境百科知识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宏观营销环境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微观营销环境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营销环境变化的应对策略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营销环境是指影响企业营销活动的一系列外部因素和条件的总和，包括宏观环境和微观环境。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营销环境具有不确定性、动态性、相关性、竞争性和影响广泛性等特点，对企业营销活动产生重要影响。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营销环境的重要性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营销环境是企业开展营销活动的基础，影响企业的市场定位、产品定价、促销策略等。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企业必须适应营销环境的变化，制定相应的营销策略，才能在市场竞争中取得优势。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营销环境的变化可能为企业带来机会或威胁，企业需要密切关注并灵活应对。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包括政治法律、经济、社会文化、科技、人口和地理等因素，影响企业营销活动的外部大环境。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包括企业内部、供应商、竞争者、营销中介、顾客和公众等因素，直接影响企业的市场营销活动。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营销环境的构成要素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宏观营销环境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政治稳定对营销环境有重要影响，政治不稳定可能导致经济动荡、政策变化和消费者信心下降。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政府制定的法律法规对企业的营销活动产生约束，企业需要遵守相关法律法规，避免违法风险。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政府政策对企业的支持力度，如税收优惠、财政补贴等，有助于企业降低成本、提高竞争力。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经济发展水平直接影响消费者的购买力和消费需求，经济发展水平越高，消费者购买力越强。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产业结构的变化对企业营销活动产生影响，新兴产业的兴起和发展为企业带来新的市场机会。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通货膨胀和物价水平的变化影响消费者的购买力和消费行为，进而影响企业的营销策略。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通货膨胀与物价水平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文化传统对消费者行为和企业营销策略产生影响，企业需要了解目标市场的文化传统，以制定合适的营销策略。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教育水平影响消费者的信息获取和判断能力，进而影响消费者的购买决策。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社会价值观影响消费者的消费观念和消费行为，不同社会价值观下，消费者对产品的需求和偏好存在差异。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技术法规与标准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64" r="706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516" r="351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新技术的发展为企业提供新的产品和服务，同时改变消费者的生活方式和消费习惯。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技术法规与标准对企业技术研发和应用产生影响，企业需要关注相关法规和标准的变化。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信息化水平提高消费者的信息获取和交流能力，同时也为企业提供更广阔的市场机会。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微观营销环境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供应商是指向企业提供生产所需的各种原材料、零部件、能源、劳动力和资金等资源的企业或个人。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供应商是企业营销活动的重要微观环境因素之一，其提供的资源质量和价格直接影响企业的生产和成本，进而影响企业的营销活动。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企业应与供应商建立良好的合作关系，通过谈判、协商、合作等方式，确保供应商提供高质量、低成本的资源，同时保持供应商之间的竞争关系，以保证企业获得更好的资源条件。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营销中介是指协助企业推广、销售和分销产品或服务的组织和个人。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营销中介的定义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包括经销商、代理商、批发商、零售商等，这些中介机构在企业的营销活动中起到重要的桥梁作用。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营销中介的种类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企业应根据自身情况和市场状况选择合适的营销中介，并建立良好的合作关系，通过培训、激励等方式提高营销中介的积极性和效率。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营销中介的选择与管理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营销中介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顾客是指购买和使用企业产品的个人或组织。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顾客是企业营销活动的核心，是企业利润的来源，顾客的需求和行为直接影响企业的营销策略和效果。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企业应建立完善的顾客关系管理系统，了解顾客需求，提高顾客满意度和忠诚度，同时不断开拓新市场和新顾客。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顾客关系管理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竞争者是指与本企业提供相同或类似产品或服务的企业。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竞争者的分析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企业应对竞争者进行全面的分析，包括竞争对手的产品、价格、渠道、促销等方面的策略，以及竞争对手的实力和优劣势等。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竞争策略的选择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企业应根据自身情况和市场状况选择合适的竞争策略，包括差异化策略、成本领先策略、集中化策略等，以提高企业的竞争力和市场份额。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https://d.book118.com/878025054114006036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2024-09-16T04:23:28.691</cp:lastPrinted>
  <dcterms:created xsi:type="dcterms:W3CDTF">2024-09-15T20:23:28Z</dcterms:created>
  <dcterms:modified xsi:type="dcterms:W3CDTF">2024-09-15T20:23:30Z</dcterms:modified>
</cp:coreProperties>
</file>