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CD7B0-D2DC-4DD2-92EC-DC3668934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631B9-1AF5-425B-AE87-0FEB660AE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2B8F3-35D0-40B4-B7B1-DBEBFECFF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2BD08-5887-4F13-8C0F-F9A6F05BB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212514-BDEB-42A3-B0F3-D6AC94B48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E89CA4-DCCA-47AF-A562-EE095A640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569775-A9DA-4E4E-B4FF-FFDB04FBF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D1E38-CA11-4706-AA38-068A685E1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C31DB-678D-4374-8C91-FFF2B78A0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8E52B-58D5-47BA-A5F4-E3B0EF26B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565A5-F6AA-4745-9B42-4781D3308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2603004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高血压病患者健康指导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高血压病的基本知识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高血压病的症状与影响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高血压病的预防与控制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高血压病患者的日常生活指导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高血压病患者的紧急情况处理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高血压病的基本知识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高血压病是一种常见的慢性疾病，以体循环动脉血压升高为主要特征。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高血压病通常是指成人收缩压大于或等于140mmHg，舒张压大于或等于90mmHg的情况。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高血压病的定义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941" b="159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高血压病可以根据不同的分类标准进行分类。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根据血压水平，高血压病可以分为轻度、中度、重度三级；根据病因，高血压病可以分为原发性高血压和继发性高血压两类。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高血压病的分类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高血压病的病因比较复杂，通常与多种因素有关。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高血压病的病因包括遗传、年龄、性别、饮食、生活习惯、药物及疾病等多种因素。这些因素相互作用，导致血压升高，引发高血压病。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高血压病的病因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高血压病的症状与影响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头痛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眩晕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疲劳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高血压病的症状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5659" r="565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0102" b="1010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头痛是高血压的常见症状，通常发生在后脑勺或太阳穴附近，严重时可伴有恶心或呕吐。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高血压患者可能会出现突然的眩晕，尤其是在站立或改变姿势时，持续时间较短。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高血压患者可能会感到心跳加速、心悸或心律不齐，有时还可能出现胸闷或气短。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高血压可能导致身体疲劳，即使休息后也无法缓解。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624" b="662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高血压病对身体的危害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高血压会增加心脏的负担，导致心肌肥厚、心脏扩大和心力衰竭。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高血压可能导致脑血管病变，如脑梗塞、脑出血等，严重时可危及生命。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高血压会导致肾脏损伤，引起肾功能不全，严重时可能导致肾衰竭。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高血压可能导致视网膜病变，如眼底出血、视物模糊等。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对心脏的影响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对大脑的影响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对肾脏的影响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对眼睛的影响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319" b="231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998" r="999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高血压是脑血管疾病的主要危险因素之一，可导致脑梗塞、脑出血等。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脑血管疾病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高血压会增加心脏病的风险，如心肌梗塞、心力衰竭等。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高血压会导致肾脏损伤，引发肾功能不全、肾衰竭等。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肾脏疾病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高血压与糖尿病常常同时存在，相互影响，增加心血管疾病的风险。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高血压病与并发症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高血压病的预防与控制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https://d.book118.com/878026030044006032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2024-09-09T16:59:12.305</cp:lastPrinted>
  <dcterms:created xsi:type="dcterms:W3CDTF">2024-09-09T08:59:12Z</dcterms:created>
  <dcterms:modified xsi:type="dcterms:W3CDTF">2024-09-09T08:59:14Z</dcterms:modified>
</cp:coreProperties>
</file>