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84E03-6CD9-4089-B756-D67C50311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1C6B8-2F3A-410C-B2C7-12FD2EA27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C4F00-C363-4AEA-8DF0-F8FA0F47C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23865-E0EB-40C0-9EFD-81528903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C5E6B1-23BA-487B-88CE-9D643201B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25318-18FF-4622-AC75-FFF08B87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A495F-3A47-4965-896E-F66BDCB84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3BDE3-7DE7-42DB-9045-8B68B7CEA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4FFAF-28E5-4A1B-98F7-2B10948D2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D895C-73E7-4C05-8AAC-C0D89067B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ECF4C-0DB1-40DC-B28D-DB86002B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6130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流行病学现况调查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流行病学概述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现况调查的设计与实施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现况调查的结果分析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现况调查的局限性与改进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流行病学概述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流行病学的定义与特点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流行病学是研究疾病和健康状态在人群中的分布、影响和原因，以及制定预防和控制策略的学科。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流行病学特点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以群体为研究对象，关注人群中疾病和健康状态的分布及其影响因素，强调预防和控制策略的制定和实施。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3320" r="33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通过人为干预措施来改变暴露因素，观察疾病或健康状态的变化，以验证病因假设。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收集并描述疾病或健康状态在人群中的分布情况，为进一步分析提供基础数据。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分析性研究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通过比较不同人群或不同暴露水平的疾病或健康状态差异，探讨疾病发生的原因或影响因素。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流行病学的研究方法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流行病学的重要性与应用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流行病学在公共卫生领域中具有重要地位，为预防和控制疾病提供科学依据。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流行病学可用于研究疾病的分布情况，发现高危人群和病因线索。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流行病学可用于评估预防措施的效果，为政策制定提供依据。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流行病学可用于监测疾病趋势和评估公共卫生问题的影响。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现况调查的设计与实施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明确现况调查的目的，是为了了解疾病的分布情况、影响因素还是评估防治措施的效果。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清晰界定调查的问题，明确调查范围和对象，确保调查内容与目的相一致。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调查目的与问题定义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对目标人群进行全面调查，适用于调查范围较小、目标人群较集中的情况。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抽样调查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从目标人群中随机抽取部分样本进行调查，适用于调查范围广、目标人群数量大、资源有限的情况。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典型调查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针对特定群体或地区进行深入调查，以了解其特点或问题。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调查方法的选择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根据调查目的和精度要求，确定适当的样本量，确保结果的代表性和可靠性。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选择合适的抽样方法，如简单随机抽样、分层抽样、系统抽样等，确保样本的随机性和代表性。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样本量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抽样方法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样本量与抽样方法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确定数据来源，包括医疗机构、公共卫生机构、实验室等，确保数据的真实性和可靠性。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根据调查目的和对象，选择合适的数据收集方法，如问卷调查、体检、实验室检测等。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对收集到的数据进行整理、核对和分类，确保数据的完整性和准确性。同时采用统计方法对数据进行描述和分析，以揭示数据内在的分布特征和规律。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现况调查的结果分析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https://d.book118.com/878026130115006044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6FF"/>
      </a:accent1>
      <a:accent2>
        <a:srgbClr val="4F75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2024-09-25T00:46:34.417</cp:lastPrinted>
  <dcterms:created xsi:type="dcterms:W3CDTF">2024-09-24T16:46:34Z</dcterms:created>
  <dcterms:modified xsi:type="dcterms:W3CDTF">2024-09-24T16:46:36Z</dcterms:modified>
</cp:coreProperties>
</file>