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C2A04-E190-47F7-BC76-203014FEA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F621B-79C9-41F3-9639-6174F3506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7F9C-FA16-48F9-B786-EE68993F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36083-63B5-4713-9D1B-1BE4380D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D1471-7D27-4D9A-99C1-630BCF7E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B8A5E-2A99-4E7D-9E6C-3F79C88A4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F9C7C-365A-4DDC-8A88-2CA9D9025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7541B-D2A2-472C-9CB7-5259EC53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76709-7CBF-44DE-B78B-2B817C857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57DB1-432F-494C-8AA4-DCD2C4D97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B1D7C-F379-4F93-BB75-F2424355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7116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学会处理网络谣言和信息误导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网络谣言与信息误导概述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识别网络谣言与信息误导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应对网络谣言与信息误导策略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传播正能量，抵制网络谣言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法律法规与道德规范约束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网络谣言与信息误导概述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信息误导定义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信息误导是指有意或无意地传播不准确或不完整的信息，导致接收者产生误解或做出错误决策。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网络谣言是指通过互联网传播的未经证实的、不真实的或误导性的信息。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网络谣言和信息误导可按传播意图（恶意/非恶意）、内容类型（政治、社会、经济等）和传播媒介（社交媒体、新闻网站、论坛等）进行分类。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875" r="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667" b="14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57" r="26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网络谣言和信息误导主要通过社交媒体、即时通讯工具、新闻网站、论坛等途径传播。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传播速度快，范围广；匿名性和隐蔽性高；易于复制和转发；情绪化和煽动性强。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94" b="82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破坏社会稳定和信任；引发恐慌和焦虑；损害个人和组织的声誉；干扰正常的信息传播秩序。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误导公众认知，导致错误决策；加剧社会矛盾，引发群体事件；造成经济损失，影响市场秩序；损害国家安全，泄露机密信息。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识别网络谣言与信息误导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学习批判性思维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通过学习和实践批判性思维技巧，培养对信息的深入分析和评估能力，以区分真实和虚假信息。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核实信息来源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在接收信息时，注意核实信息的来源和发布者，选择权威、可靠的媒体和机构获取信息。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多角度验证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通过多个渠道和角度验证信息的真实性，比较不同来源的信息，避免单一来源造成的误导。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提高信息鉴别能力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警惕使用情绪化言辞和煽动性语言的信息，这些信息往往缺乏客观性和真实性。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注意情绪化言辞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识别伪科学言论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917" r="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警惕偏见和歧视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50" r="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学会识别伪科学言论和未经证实的观点，不轻信没有科学根据的说法。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对于包含偏见、歧视或仇恨言论的信息保持警惕，这些言论可能缺乏公正和客观性。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警惕虚假信息陷阱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政治类谣言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健康类谣言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社会类谣言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科技类谣言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了解常见谣言类型及特征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72" r="197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824" r="98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325" r="103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涉及政治敏感话题、攻击政治人物或机构的谣言，往往具有煽动性和误导性。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关于健康、疾病和医疗方面的虚假信息，如未经证实的治疗方法或偏方。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涉及社会事件、公共安全或道德伦理的虚假信息，如恶意传播他人的隐私或造谣传谣。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关于科技产品或科学研究的虚假信息，如未经证实的科技发明或伪科学理论。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应对网络谣言与信息误导策略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对于接收到的信息，不盲目相信，而是从多个角度进行思考和分析。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08" r="236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在转发或传播信息之前，核实信息的来源是否可靠，避免传播不实信息。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核实信息来源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对于煽动性、情绪化的言论保持警惕，避免被误导。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警惕情绪化言论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保持理性思考与判断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93" b="6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及时举报可疑信息源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发现不实信息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在浏览网络时，发现不实信息或谣言，应及时举报。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使用举报功能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利用社交媒体、新闻网站等平台提供的举报功能，对可疑信息进行举报。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向相关部门反映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如果涉及违法犯罪行为，应向相关部门反映情况。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https://d.book118.com/878027116004006034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2024-09-12T04:28:16.324</cp:lastPrinted>
  <dcterms:created xsi:type="dcterms:W3CDTF">2024-09-11T20:28:16Z</dcterms:created>
  <dcterms:modified xsi:type="dcterms:W3CDTF">2024-09-11T20:28:18Z</dcterms:modified>
</cp:coreProperties>
</file>