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E055C-B878-47F9-8FCC-A0D3B7832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20CF8-75D7-4FCA-9718-907855310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14FF7-13A7-4916-9D12-D0BEF582E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95F7E2-A9CB-472B-B75D-644C19CE0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ACE0CC-E6DF-4578-9FD2-40D0A9F43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DCB129-CEBD-434F-927B-DFBE841BE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D46595-BB74-49FD-A772-D7BEA9FF0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EAC2F-002E-4819-8069-DD65D7154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D2096-EF0F-4D0F-AC43-9614E1732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FD39CA-EDA2-4C50-AC5D-4A18D4392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91228-FC81-4220-BCAA-0D2061AA0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3004306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直面挫折心理健康教案反思总结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直面挫折心理健康教案概述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教案实施过程反思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参与者的反馈和表现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375" b="14375"/>
          <a:stretch>
            <a:fillRect/>
          </a:stretch>
        </p:blipFill>
        <p:spPr>
          <a:xfrm>
            <a:off x="9032810" y="3787328"/>
            <a:ext cx="2760148" cy="2760148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6824386" y="3787328"/>
            <a:ext cx="2760148" cy="2760148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544638" y="841294"/>
            <a:ext cx="2760148" cy="2760148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挫折是人生中常见的一种经历，它可能来自于学习、工作、人际关系等方面。面对挫折，人们往往会感到失落、无助和绝望。因此，如何帮助个体更好地应对挫折，提高其心理健康水平，是心理健康教育中的一项重要内容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702" r="39702"/>
          <a:stretch>
            <a:fillRect/>
          </a:stretch>
        </p:blipFill>
        <p:spPr>
          <a:xfrm>
            <a:off x="875314" y="1869245"/>
            <a:ext cx="2050688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383" r="293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52" r="280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通过本次教案，让学生了解挫折的概念、成因和应对方法，提高其面对挫折的勇气和信心。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学生能够掌握应对挫折的基本技巧和方法，增强自我调节能力，培养积极的心态和行为习惯。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直面挫折心理健康教案概述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帮助学生认识到挫折的普遍性，学会积极应对挫折，培养坚韧的意志品质。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教学难点与重点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讲解挫折的定义、分类和影响，分享应对挫折的策略和技巧，引导学生进行角色扮演和小组讨论。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如何引导学生正确认识挫折，如何激发他们的积极应对意愿。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教案内容回顾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采用讲解、案例分析、角色扮演和小组讨论等多种教学方法，以增加学生的参与度和体验感。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教学手段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利用多媒体教学资源，如PPT、视频和音频等，以丰富教学形式和内容。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教学方法和手段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通过课堂观察、学生自评和教师评价等多种方式进行评估。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大部分学生能够理解挫折的普遍性和应对方法，但在实际应用方面仍需加强。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教学效果评估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评估结果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教案实施过程反思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学生参与度高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在心理健康教育中，学生的参与度是衡量教案成功与否的重要标准之一。在本教案的实施过程中，学生们表现出极高的兴趣和热情，积极参与课堂讨论和互动环节，使得整个课堂氛围十分活跃。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8500" r="18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内容实用性强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本教案所涉及的直面挫折的心理健康主题，对学生们来说具有很强的实用性。通过学习如何应对挫折、调整心态，学生们能够更好地面对生活中的挑战和困难，提高自我心理调适能力。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教学方法多样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为了更好地吸引学生，本教案采用了多种教学方法，如案例分析、小组讨论、角色扮演等。这些多样化的教学方法使得学生们能够从多个角度理解课程内容，提高了教学效果。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实施过程中的亮点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https://d.book118.com/878030043064006037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2024-09-17T08:05:26.449</cp:lastPrinted>
  <dcterms:created xsi:type="dcterms:W3CDTF">2024-09-17T00:05:26Z</dcterms:created>
  <dcterms:modified xsi:type="dcterms:W3CDTF">2024-09-17T00:05:28Z</dcterms:modified>
</cp:coreProperties>
</file>