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754CF-1014-4C71-A74F-890328E7F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53A90-05BC-4103-BDE9-311A80FFB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44A74-1A0A-4E3A-8627-03F073E26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F494D-2CAA-4047-BCCB-5D03F3302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8DC066-0619-4FF0-9CD9-D6E7CC752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AE5018-1CFC-445E-BFB6-40AB151EA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CA378C-C806-4E73-8A9E-1C041DD1A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6793CC-694B-4AC3-A9F0-BAFECACF0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FF86E-40CA-4E38-B0BD-6EE10F907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6C517-B201-4479-BB58-D753295EA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815DD-D95B-4180-A045-EA8EC2A84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3203405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销售部门销售工作总结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销售业绩总览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客户关系管理回顾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市场竞争态势分析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产品销售结构分析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销售渠道拓展与优化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营销策略及执行效果评估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团队建设与人员能力提升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总结销售部门工作成果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对销售部门在过去一段时间内的工作进行全面梳理和总结，展示销售业绩和成果。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分析市场环境和竞争态势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通过对市场环境和竞争态势的深入分析，为销售部门制定更加精准的市场策略提供参考。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发掘潜在问题和挑战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及时发现销售部门在工作中存在的问题和挑战，提出改进措施，推动销售业绩的持续提升。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包括销售额、销售量、客户数量等关键业绩指标的完成情况。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销售业绩总览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展示销售部门在市场开拓、渠道建设、客户关系维护等方面的工作成果。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市场开拓与布局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介绍销售部门在团队建设、人才选拔、培训和发展等方面所取得的进展。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阐述销售部门未来的发展目标、市场策略、产品创新等规划。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销售业绩总览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本季度销售额达到XX万元，较上一季度增长XX%。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通过线上和线下渠道的协同作用，实现了销售额的稳步增长。其中，线上销售额占比XX%，线下销售额占比XX%。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通过优质的售后服务和客户关怀，客户满意度得到显著提升，为销售业绩的稳步增长奠定了坚实基础。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本季度销售业绩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年度对比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与去年同期相比，本季度销售额和订单量均有所增长，但客户数量略有下降。需要进一步加强客户拓展和维系工作。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季度对比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与上一季度相比，本季度销售额、订单量和客户数量均呈现上升趋势，其中销售额增长最为显著。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行业对比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与行业平均水平相比，本公司销售业绩表现良好，但仍需关注行业动态和竞争对手情况，不断调整和优化销售策略。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业绩变化趋势分析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本季度销售目标为XX万元，实际完成XX万元，完成率为XX%。未完成目标的主要原因是市场竞争加剧和客户需求变化。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本季度计划拓展XX个新客户，实际拓展XX个，完成率为XX%。未完成目标的原因是市场拓展力度不够和客户跟进不及时。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本季度计划提升团队整体销售技能和服务水平，通过培训和分享会等形式取得了显著成效。团队成员的销售技巧和客户服务意识得到明显提升。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团队建设目标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目标完成情况评估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客户关系管理回顾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本季度成功开发新客户XX家，比去年同期增长XX%。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新客户行业分布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新客户开发策略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新客户主要分布在XX、XX和XX等行业，其中XX行业客户占比最大。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通过市场调研、精准营销和个性化服务等方式，提高新客户开发成功率。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新客户开发情况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本季度对现有客户进行回访共计XX次，回访率达到XX%。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958" r="26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2708" r="22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4667" r="2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客户回访次数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平均响应时间缩短至XX小时内，提高了客户满意度。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客户需求响应速度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定期举办客户活动、提供个性化服务和解决方案，增强客户黏性。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客户维护策略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现有客户维护情况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调查结果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客户满意度得分为XX分（满分100分），比去年同期提高XX分。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针对调查中客户反馈的问题，制定改进措施并跟进落实，提高客户满意度。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通过邮件、电话和在线问卷等方式进行客户满意度调查。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750" r="23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市场竞争态势分析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具有强大的品牌影响力和市场份额，产品线丰富，营销策略多样化。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专注于某一细分领域，产品质量和技术水平较高，价格定位中高端。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近年来快速崛起的新势力，以创新为驱动，市场反应迅速。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市场格局变化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随着市场竞争的加剧，行业洗牌加速，部分小型企业逐渐被淘汰出局。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本公司市场份额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在过去一年中，本公司市场份额稳步提升，但增长速度略低于行业平均水平。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主要竞争对手市场份额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竞争对手A和B的市场份额均有所下降，而竞争对手C的市场份额增长迅速。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市场份额变化情况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加强产品创新和差异化设计，提高产品质量和技术水平，以满足不同客户需求。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根据市场变化和成本控制情况，适时调整产品价格，以保持竞争优势。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加大品牌宣传力度，提高品牌知名度和美誉度；同时加强线上线下营销渠道的整合和优化，提高营销效率。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提升客户服务水平，建立完善的客户服务体系，提高客户满意度和忠诚度。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服务策略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竞争策略调整建议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https://d.book118.com/878032034051006037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2024-09-17T04:16:22.020</cp:lastPrinted>
  <dcterms:created xsi:type="dcterms:W3CDTF">2024-09-16T20:16:22Z</dcterms:created>
  <dcterms:modified xsi:type="dcterms:W3CDTF">2024-09-16T20:16:24Z</dcterms:modified>
</cp:coreProperties>
</file>