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A0800-9D77-4744-9507-F54314B1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2F388-E681-42DD-BE05-9B25AA68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119FB-E391-44D8-92BF-F9F0149C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B358C-37E9-4BB8-91B5-86B49D50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B9C2F-19C6-4FC5-AC5A-EC638CCFB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1EC98-5AE2-4051-B3F5-01581F69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B2EA7-3F07-4776-8513-FF3ED055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D6BD4-0D60-4F14-A783-99FD9A05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21299-CF83-445D-8619-349DC42B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17DA9-FF66-45C7-ABF0-E481FD27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CCA70-9F31-4119-813B-CF6EF60C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3405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化学品管理中的年度目标与计划制定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跨部门协作与沟通策略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确保化学品的安全使用和处理，防止对人员和环境造成危害。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遵守国家和地方法规，确保公司的化学品管理符合相关法规要求。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通过有效的化学品管理，提高生产效率，降低运营成本。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化学品采购、储存、使用、运输和处置等全过程的管理情况。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化学品管理中存在的问题和风险，以及应对措施和改进计划。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未来一年的化学品管理目标和计划，包括改进措施、资源需求和预期成果。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化学品种类繁多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随着工业发展，化学品的种类和数量不断增加，管理难度加大。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管理手段落后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部分企业仍采用传统的管理方式，信息化程度低，管理效率低下。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部分员工对化学品的安全使用和管理意识不强，存在安全隐患。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当前化学品管理状况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随着环保和安全法规的日益严格，企业需要不断适应新的法规标准。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全球化使得化学品供应链日益复杂，供应链风险也随之增加。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供应链风险增加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公众对化学品安全和环境问题的关注度不断提高，企业需要更加重视社会责任。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公众关注度提高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企业必须遵守国家颁布的关于化学品管理的法律法规，如《危险化学品安全管理条例》等。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符合国际标准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企业需要关注并遵循国际化学品管理标准，如联合国《全球化学品统一分类和标签制度》等。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企业应建立完善的化学品管理制度，明确各级职责，确保化学品的安全使用和管理。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24" b="198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目标制定原则和方法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以科学的理论和方法为指导，结合实际情况制定目标。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尽可能将目标量化，以便于评估和监督。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目标应具有可实现性，避免过高或过低的目标设定。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设定明确的时间节点，确保目标按时完成。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通过加强安全管理和培训，降低化学品事故发生率至历史最低水平。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降低化学品事故发生率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推广绿色化学品和高效使用技术，提高化学品使用效率10%。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提高化学品使用效率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完善监管机制和手段，提高化学品监管的覆盖率和有效性。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加强化学品监管能力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具体年度目标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评估现有技术和资源是否足以支持目标的实现，如需引进新技术或资源，应提前规划和准备。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分析实现目标所需的经济投入和预期回报，确保目标的经济合理性。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考虑目标实现过程中可能涉及的社会因素和影响，如公众接受度、政策法规等，确保目标的社会可行性。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环境可行性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评估目标实现过程中对环境的影响和可能产生的环境风险，确保目标的环境可持续性。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计划制定与实施策略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审批与发布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经过审批后，正式发布化学品管理计划。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将计划草案提交给相关部门和专家征求意见，进行修改和完善。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制定计划草案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根据目标和分析结果，制定初步的计划草案，包括关键任务、时间表、资源需求等。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确定计划目标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明确化学品管理的总体目标和具体指标，如减少化学品使用量、提高化学品安全水平等。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对现有的化学品管理情况进行全面分析，包括化学品种类、数量、存储、使用等方面。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https://d.book118.com/878034051057006032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2024-09-09T22:20:36.074</cp:lastPrinted>
  <dcterms:created xsi:type="dcterms:W3CDTF">2024-09-09T14:20:36Z</dcterms:created>
  <dcterms:modified xsi:type="dcterms:W3CDTF">2024-09-09T14:20:38Z</dcterms:modified>
</cp:coreProperties>
</file>