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7F5D6-34CF-4012-A58A-DC433047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5B510-5122-4B4C-9F3E-FD7612B3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80494-3A96-4743-9EAF-BD660103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CC730-C71D-49A5-87C1-87923AF5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E05BB-F1BC-4395-B57C-299A7580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6D230-5A13-4DCE-8480-B58ED743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02440-AFDC-47D0-ADB4-692BC2E5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77033-5CD8-4247-A533-8CD6B3BF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2095E-1D4D-487F-B245-706D64CE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3F0E-2ED5-47C8-AC1C-53EDBC6D0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CAA2-85B6-4E18-927F-98DC425A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413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热烈祝贺岳口天南中学课题隆重开题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开题背景与意义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课题内容与目标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课题组成员及分工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进度安排与预期成果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资源保障与风险应对措施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开题背景与意义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当前，我国正处于教育改革的关键时期，提倡素质教育和创新教育。岳口天南中学积极响应国家号召，致力于探索新的教育模式和教学方法。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岳口天南中学作为一所具有优良传统的学校，一直致力于提高教育质量和培养优秀人才。为了更好地满足学校发展需求，提升学校整体实力，开展本课题研究具有重要意义。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学校发展需求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通过本课题的研究，可以探索出一种符合当前教育改革要求的新型教育模式，为学校的可持续发展提供有力支持。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本课题的研究过程将促使教师深入思考和探索教育规律，提高教师的专业素养和教育教学能力。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通过本课题的实践应用，可以促进学生全面而有个性的发展，提高学生的综合素质和创新能力。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探索新的教育模式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43" b="5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形成特色教育理论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通过本课题的研究，可以形成具有岳口天南中学特色的教育理论，为学校的教育教学实践提供科学指导。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推广先进教育经验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本课题的研究成果可以在一定范围内进行推广，为其他学校提供借鉴和参考，促进区域教育的均衡发展。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提高学校知名度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本课题的研究成果将提高岳口天南中学在教育界的知名度和影响力，进一步彰显学校的办学实力和特色。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课题内容与目标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介绍岳口天南中学课题的提出背景，包括当前教育领域的发展趋势、学校自身发展的需求以及学生全面发展的需要。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明确本课题所要解决的核心问题，即如何通过创新教育模式和实践，提高学生的学习效果和综合素质。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概述本课题所采用的研究方法，包括文献综述、实地考察、问卷调查、案例分析等。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描述本课题研究所预期取得的成果，包括研究报告、实践案例、教育改革方案等。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阐述本课题研究的总体目标，即探索一种适合岳口天南中学学生发展的创新教育模式，提高学校整体教育水平。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列举本课题研究所要达成的具体目标，如提高学生学业成绩、促进学生全面发展、提升教师教育教学能力等。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强调本课题研究的独特之处和优势，如紧密结合学校实际、注重学生个体差异、强调教育实践与理论研究相结合等。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阐述本课题研究的理论价值和实践价值，如对教育理论的丰富和发展、对教育实践的指导和推动等。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突出本课题研究的创新之处，如提出新的教育理念、构建新的教育模式、采用新的教育技术等。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583" b="458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通过查阅相关文献资料，了解国内外研究现状，为本课题提供理论支撑和参考。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设计问卷，对天南中学师生进行抽样调查，收集他们对学校发展的看法和建议。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对学校领导、教师、学生及家长进行访谈，深入了解他们对学校发展的期望和需求。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确定研究目标、制定研究计划、设计调查问卷和访谈提纲等。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通过问卷调查、访谈等方式收集数据，并对数据进行初步整理和分析。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运用统计分析方法对数据进行分析，挖掘数据背后的信息和规律。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将分析结果以图表、报告等形式呈现出来，为课题结论提供有力支撑。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对收集到的数据进行清洗、整理、归类等操作，以便后续分析使用。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通过问卷调查、访谈等方式收集数据，确保数据的真实性和有效性。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运用描述性统计、推论性统计等方法对数据进行分析，揭示数据背后的意义和价值。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将分析结果以图表、图像等形式呈现出来，使结果更加直观、易于理解。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课题组成员及分工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https://d.book118.com/878034130014006036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2024-09-15T05:38:42.453</cp:lastPrinted>
  <dcterms:created xsi:type="dcterms:W3CDTF">2024-09-14T21:38:42Z</dcterms:created>
  <dcterms:modified xsi:type="dcterms:W3CDTF">2024-09-14T21:38:44Z</dcterms:modified>
</cp:coreProperties>
</file>