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7488AE-4753-4234-AFD2-DE59950DC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5B5B9-2BC7-467E-8560-01785E3DF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B16983-5BDE-4EF9-92CC-83147DABF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BD4BDB-137F-467D-A95E-C3F740D5E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504168-5CDE-4EA6-AB1A-5403D8F35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7CDADC-680D-425D-9387-8209DCBDC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73EF7A-73DC-40C4-84A5-F7F7C7257D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D8AB14-CEFE-4180-A303-22798FE0E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1DD8E7-88C9-4205-9C11-B70FB1FFA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221E1-8729-4AF9-8E29-BB885E95E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5DCF0-F417-4404-9C91-3C897EDBD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80341341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游戏行业人才培养与人力资源管理研究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游戏行业人才培养模式探析
 游戏企业人力资源管理现状分析
 游戏行业人才需求与供给现状研究
 游戏行业人才培养机制构建及优化
 游戏企业人力资源管理体系构建
 游戏企业人才激励与绩效考核研究
 游戏行业人才职业发展路径规划
 游戏行业人才管理信息化建设与应用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游戏行业人才培养模式探析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游戏行业人才培养与人力资源管理研究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游戏行业人才培养模式探析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基于学历教育的游戏行业人才培养模式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优化课程设置：</a:t>
            </a:r>
          </a:p>
          <a:p>
            <a:r>
              <a:t>• 将游戏设计、游戏编程、游戏美术等专业课程纳入本科和硕士学位课程中，以提供扎实的基础知识和技能。</a:t>
            </a:r>
          </a:p>
          <a:p>
            <a:r>
              <a:t>• 开设游戏行业实践课程，让学生有机会在现实项目中应用他们的知识和技能，获得实际经验。</a:t>
            </a:r>
          </a:p>
          <a:p>
            <a:r>
              <a:t>2. 加强产学合作：</a:t>
            </a:r>
          </a:p>
          <a:p>
            <a:r>
              <a:t>• 鼓励游戏企业与高校合作，共同开发课程和项目，以确保课程内容与行业需求保持一致。</a:t>
            </a:r>
          </a:p>
          <a:p>
            <a:r>
              <a:t>•为学生提供在游戏公司实习的机会，让他们在专业人士的指导下学习和工作，从而获得 valuable 的经验。</a:t>
            </a:r>
          </a:p>
          <a:p>
            <a:r>
              <a:t>3. 培养学生创新能力：</a:t>
            </a:r>
          </a:p>
          <a:p>
            <a:r>
              <a:t>• 鼓励学生从事游戏创意和设计方面的研究，以培养他们的批判性思维和创新能力。</a:t>
            </a:r>
          </a:p>
          <a:p>
            <a:r>
              <a:t>• 创建促进合作和创造力的学习环境，让学生有机会发展他们的创意和解决问题的能力。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游戏行业人才培养模式探析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基于职业教育的游戏行业人才培养模式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开发职业教育课程：</a:t>
            </a:r>
          </a:p>
          <a:p>
            <a:r>
              <a:t>• 设计和开发针对游戏行业特色的职业教育课程，以便为学生提供有针对性的培训。</a:t>
            </a:r>
          </a:p>
          <a:p>
            <a:r>
              <a:t>• 提供理论知识和 practical skills 的综合教育，以培养学生在游戏行业所需的专业技能。</a:t>
            </a:r>
          </a:p>
          <a:p>
            <a:r>
              <a:t>2. 加强实训和实习：</a:t>
            </a:r>
          </a:p>
          <a:p>
            <a:r>
              <a:t>• 与游戏企业合作建立实训基地，为学生提供在真实工作环境中学习和实践的机会。</a:t>
            </a:r>
          </a:p>
          <a:p>
            <a:r>
              <a:t>• 鼓励学生参加行业实习，以获得 valuable 的工作经验和对行业趋势的了解。</a:t>
            </a:r>
          </a:p>
          <a:p>
            <a:r>
              <a:t>3. 促进产教融合：</a:t>
            </a:r>
          </a:p>
          <a:p>
            <a:r>
              <a:t>• 鼓励游戏企业参与职业教育课程的开发和实施，以确保课程内容符合行业需求。</a:t>
            </a:r>
          </a:p>
          <a:p>
            <a:r>
              <a:t>• 邀请游戏行业专家担任客座讲师或顾问，以分享他们的专业知识和经验。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游戏行业人才培养模式探析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基于在线教育的游戏行业人才培养模式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开发在线课程：</a:t>
            </a:r>
          </a:p>
          <a:p>
            <a:r>
              <a:t>• 设计和开发针对游戏行业特色的在线课程，以便为学生提供灵活、便捷的学习机会。</a:t>
            </a:r>
          </a:p>
          <a:p>
            <a:r>
              <a:t>• 利用先进的在线教育技术，以提供 interactive 和 engaging 的学习体验。</a:t>
            </a:r>
          </a:p>
          <a:p>
            <a:r>
              <a:t>2. 提供个性化学习：</a:t>
            </a:r>
          </a:p>
          <a:p>
            <a:r>
              <a:t>• 使用人工智能和大数据技术，为学生提供个性化的学习体验，以便他们能够根据自己的学习进度和兴趣来学习。</a:t>
            </a:r>
          </a:p>
          <a:p>
            <a:r>
              <a:t>• 提供多种学习资源，包括视频讲座、在线教材、讨论论坛等，以 cater to different learning styles.</a:t>
            </a:r>
          </a:p>
          <a:p>
            <a:r>
              <a:t>3. 促进在线学习社区的建立：</a:t>
            </a:r>
          </a:p>
          <a:p>
            <a:r>
              <a:t>• 创建在线学习社区，让学生能够相互交流、合作和分享经验，从而营造积极的学习氛围。</a:t>
            </a:r>
          </a:p>
          <a:p>
            <a:r>
              <a:t>• 鼓励学生与行业专家和专业人士进行互动，以获得 valuable 的指导和建议。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游戏行业人才培养模式探析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建立学徒制项目：</a:t>
            </a:r>
          </a:p>
          <a:p>
            <a:r>
              <a:t>• 与游戏企业合作建立学徒制项目，以便为学生提供在真实工作环境中学习的机会。</a:t>
            </a:r>
          </a:p>
          <a:p>
            <a:r>
              <a:t>• 学生在学徒制项目期间，将在企业中工作并从资深专业人士那里获得指导和培训。</a:t>
            </a:r>
          </a:p>
          <a:p>
            <a:r>
              <a:t>2. 提供全面培训：</a:t>
            </a:r>
          </a:p>
          <a:p>
            <a:r>
              <a:t>• 学徒制项目应该提供全面培训，包括理论知识、 practical skills 和软技能培训。</a:t>
            </a:r>
          </a:p>
          <a:p>
            <a:r>
              <a:t>• 培训内容应该涵盖游戏设计、游戏编程、游戏美术、游戏制作等各个方面。</a:t>
            </a:r>
          </a:p>
          <a:p>
            <a:r>
              <a:t>3. 评估和认证：</a:t>
            </a:r>
          </a:p>
          <a:p>
            <a:r>
              <a:t>• 建立严格的评估体系，以便对学徒的学习成果进行评估和认证。</a:t>
            </a:r>
          </a:p>
          <a:p>
            <a:r>
              <a:t>• 为完成学徒制项目的学生颁发证书，以证明他们的专业资格。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基于学徒制的游戏行业人才培养模式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游戏行业人才培养模式探析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基于非正式教育的游戏行业人才培养模式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利用网络资源：</a:t>
            </a:r>
          </a:p>
          <a:p>
            <a:r>
              <a:t>• 利用网络资源，包括在线课程、视频教程、行业博客等，以提供各种各样的学习机会。</a:t>
            </a:r>
          </a:p>
          <a:p>
            <a:r>
              <a:t>• 鼓励学生利用网络资源来学习和提高技能，以满足行业的需求。</a:t>
            </a:r>
          </a:p>
          <a:p>
            <a:r>
              <a:t>2. 参加行业活动：</a:t>
            </a:r>
          </a:p>
          <a:p>
            <a:r>
              <a:t>• 鼓励学生参加行业活动，例如游戏展会、会议、研讨会等，以了解行业趋势和 new development。</a:t>
            </a:r>
          </a:p>
          <a:p>
            <a:r>
              <a:t>• 为学生提供参加行业活动的机会，以结识业内专业人士和建立行业 connections.</a:t>
            </a:r>
          </a:p>
          <a:p>
            <a:r>
              <a:t>3. 利用行业社区：</a:t>
            </a:r>
          </a:p>
          <a:p>
            <a:r>
              <a:t>• 鼓励学生利用行业社区，例如在线论坛、社交媒体群体等，以与其他游戏行业从业者交流、分享和学习。</a:t>
            </a:r>
          </a:p>
          <a:p>
            <a:r>
              <a:t>• 为学生提供参与行业社区的机会，以建立 valuable 的行业 connections 并获得有用的信息。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游戏行业人才培养模式探析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基于终身教育的游戏行业人才培养模式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提供持续教育机会：</a:t>
            </a:r>
          </a:p>
          <a:p>
            <a:r>
              <a:t>• 为游戏行业从业者提供持续教育机会，以便他们能够更新知识和技能，以跟上行业发展的步伐。</a:t>
            </a:r>
          </a:p>
          <a:p>
            <a:r>
              <a:t>• 提供各种各样的持续教育机会，包括在线课程、研讨会、培训课程等。</a:t>
            </a:r>
          </a:p>
          <a:p>
            <a:r>
              <a:t>2. 鼓励终身学习：</a:t>
            </a:r>
          </a:p>
          <a:p>
            <a:r>
              <a:t>• 鼓励游戏行业从业者养成终身学习的习惯，以便他们能够持续更新知识和技能，以提高他们的职业竞争力。</a:t>
            </a:r>
          </a:p>
          <a:p>
            <a:r>
              <a:t>• 为游戏行业从业者提供终身学习的资源和支持，包括学习中心、在线资源等。</a:t>
            </a:r>
          </a:p>
          <a:p>
            <a:r>
              <a:t>3. 构建终身教育体系：</a:t>
            </a:r>
          </a:p>
          <a:p>
            <a:r>
              <a:t>• 构建游戏行业的终身教育体系，以便为游戏行业从业者提供全面的教育和培训机会。</a:t>
            </a:r>
          </a:p>
          <a:p>
            <a:r>
              <a:t>• 该体系应该包括各级教育机构、行业协会、企业等多个利益相关者，以共同为游戏行业从业者提供终身学习的机会。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游戏企业人力资源管理现状分析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游戏行业人才培养与人力资源管理研究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游戏企业人力资源管理现状分析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人力资源规划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游戏行业人力资源规划的现状：目前，游戏行业的人力资源规划还处于起步阶段，大多数企业还没有形成系统的人力资源规划体系。</a:t>
            </a:r>
          </a:p>
          <a:p>
            <a:r>
              <a:t>2. 游戏行业人力资源规划的挑战：游戏行业的人力资源规划面临着诸多挑战，包括人才需求变化快、人才供给不足、人才流动性大等。</a:t>
            </a:r>
          </a:p>
          <a:p>
            <a:r>
              <a:t>3. 游戏行业人力资源规划的建议：游戏行业的人力资源规划应以市场需求为导向，加强人才培养和引进，建立健全人才激励机制，为企业的发展提供源源不断的动力。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招聘与选拔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游戏行业招聘与选拔的现状：目前，游戏行业的人才招聘主要通过网络招聘、校园招聘、猎头招聘等方式进行，选拔方式主要包括笔试、面试、实操等。</a:t>
            </a:r>
          </a:p>
          <a:p>
            <a:r>
              <a:t>2. 游戏行业招聘与选拔的挑战：游戏行业的人才招聘与选拔面临着诸多挑战，包括人才需求量大、人才供给不足、人才标准不明确等。</a:t>
            </a:r>
          </a:p>
          <a:p>
            <a:r>
              <a:t>3. 游戏行业招聘与选拔的建议：游戏行业的人才招聘与选拔应加强人才标准的制定，拓宽人才招聘渠道，优化选拔流程，提高选拔的科学性和有效性。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游戏企业人力资源管理现状分析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培训与发展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游戏行业培训与发展的现状：目前，游戏行业的人才培训与发展还处于起步阶段，大多数企业还没有形成系统的人才培训与发展体系。</a:t>
            </a:r>
          </a:p>
          <a:p>
            <a:r>
              <a:t>2. 游戏行业培训与发展的挑战：游戏行业的人才培训与发展面临着诸多挑战，包括培训需求变化快、培训资源不足、培训效果难以评估等。</a:t>
            </a:r>
          </a:p>
          <a:p>
            <a:r>
              <a:t>3. 游戏行业培训与发展的建议：游戏行业的人才培训与发展应以岗位需求为导向，加强培训需求分析，开发有效的培训课程，建立健全培训评估体系，为企业的发展提供源源不断的动力。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绩效管理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游戏行业绩效管理的现状：目前，游戏行业的人才绩效管理还处于起步阶段，大多数企业还没有形成系统的人才绩效管理体系。</a:t>
            </a:r>
          </a:p>
          <a:p>
            <a:r>
              <a:t>2. 游戏行业绩效管理的挑战：游戏行业的人才绩效管理面临着诸多挑战，包括绩效指标不明确、绩效考核不科学、绩效反馈不及时等。</a:t>
            </a:r>
          </a:p>
          <a:p>
            <a:r>
              <a:t>3. 游戏行业绩效管理的建议：游戏行业的人才绩效管理应以岗位职责为导向，明确绩效考核指标，科学设计绩效考核方案，建立健全绩效反馈机制，为企业的发展提供源源不断的动力。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游戏企业人力资源管理现状分析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薪酬福利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游戏行业薪酬福利的现状：目前，游戏行业的人才薪酬福利水平相对较高，但存在地区差异和企业差异。</a:t>
            </a:r>
          </a:p>
          <a:p>
            <a:r>
              <a:t>2. 游戏行业薪酬福利的挑战：游戏行业的人才薪酬福利面临着诸多挑战，包括薪酬水平不合理、福利待遇不完善、绩效薪酬不挂钩等。</a:t>
            </a:r>
          </a:p>
          <a:p>
            <a:r>
              <a:t>3. 游戏行业薪酬福利的建议：游戏行业的人才薪酬福利应以岗位价值为导向，建立合理的薪酬体系，完善福利待遇，将绩效薪酬与绩效考核挂钩，为企业的发展提供源源不断的动力。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员工关系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游戏行业员工关系的现状：目前，游戏行业的人才员工关系相对和谐，但存在个别企业存在劳动争议和纠纷。</a:t>
            </a:r>
          </a:p>
          <a:p>
            <a:r>
              <a:t>2. 游戏行业员工关系的挑战：游戏行业的人才员工关系面临着诸多挑战，包括员工流动性大、员工维权意识增强、工会组织不够健全等。</a:t>
            </a:r>
          </a:p>
          <a:p>
            <a:r>
              <a:t>3. 游戏行业员工关系的建议：游戏行业的人才员工关系应以企业文化为导向，加强员工沟通，建立健全工会组织，维护员工合法权益，为企业的发展提供源源不断的动力。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游戏行业人才需求与供给现状研究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游戏行业人才培养与人力资源管理研究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游戏行业人才需求与供给现状研究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游戏行业人才需求与供给现状研究：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游戏行业对人才的需求呈现多样化和专业化的趋势，对拥有游戏设计、编程、美术、策划等专业技能的人才需求较大。</a:t>
            </a:r>
          </a:p>
          <a:p>
            <a:r>
              <a:t>2. 国内游戏行业人才供给存在数量不足、结构不合理等问题，存在大量低水平、低层次的人才，难以满足行业发展的需求。</a:t>
            </a:r>
          </a:p>
          <a:p>
            <a:r>
              <a:t>3. 游戏行业人才培养体系不完善，人才培养与行业发展需求脱节，存在理论与实践脱节、课程内容陈旧、教学方法落后等问题。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游戏行业人才需求现状：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游戏行业人才需求量大，但供给不足，存在人才缺口。</a:t>
            </a:r>
          </a:p>
          <a:p>
            <a:r>
              <a:t>2. 游戏行业对人才的需求呈现多样化和专业化的趋势，对拥有游戏设计、编程、美术、策划等专业技能的人才需求较大。</a:t>
            </a:r>
          </a:p>
          <a:p>
            <a:r>
              <a:t>3. 游戏行业人才需求的波动性较大，受游戏行业发展周期、市场竞争等因素影响，人才需求也会随之变化。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游戏行业人才需求与供给现状研究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游戏行业人才供给現状：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国内游戏行业人才供给存在数量不足、结构不合理等问题，存在大量低水平、低层次的人才，难以满足行业发展的需求。</a:t>
            </a:r>
          </a:p>
          <a:p>
            <a:r>
              <a:t>2. 游戏行业人才培养体系不完善，人才培养与行业发展需求脱节，存在理论与实践脱节、课程内容陈旧、教学方法落后等问题。</a:t>
            </a:r>
          </a:p>
          <a:p>
            <a:r>
              <a:t>3. 游戏行业人才的流动性较大，人才流失严重，导致行业人才供给不足。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游戏行业人才培养体系的现状：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游戏行业人才培养体系不完善，存在理论与实践脱节、课程内容陈旧、教学方法落后等问题。</a:t>
            </a:r>
          </a:p>
          <a:p>
            <a:r>
              <a:t>2. 游戏行业人才培养体系与行业发展需求脱节，培养的人才难以适应行业发展需求。</a:t>
            </a:r>
          </a:p>
          <a:p>
            <a:r>
              <a:t>3. 游戏行业人才培养体系缺乏统一的标准和规范，导致人才培养质量参差不齐。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游戏行业人才需求与供给现状研究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游戏行业人才培养体制的改革：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建立健全游戏行业人才培养体系，完善人才培养标准和规范，提高人才培养质量。</a:t>
            </a:r>
          </a:p>
          <a:p>
            <a:r>
              <a:t>2. 加强游戏行业人才培养与行业发展需求的联系，培养适应行业发展需求的人才。</a:t>
            </a:r>
          </a:p>
          <a:p>
            <a:r>
              <a:t>3. 鼓励游戏企业与院校合作，共同培养游戏行业人才。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游戏行业人才发展趋势：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游戏行业人才需求将继续呈现多样化和专业化的趋势，对拥有游戏设计、编程、美术、策划等专业技能的人才需求较大。</a:t>
            </a:r>
          </a:p>
          <a:p>
            <a:r>
              <a:t>2. 游戏行业人才培养体系将不断完善，人才培养与行业发展需求将更加紧密结合。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https://d.book118.com/878034134112006044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游戏行业人才培养模式探析</vt:lpstr>
      <vt:lpstr> 游戏行业人才培养模式探析</vt:lpstr>
      <vt:lpstr> 游戏行业人才培养模式探析</vt:lpstr>
      <vt:lpstr> 游戏行业人才培养模式探析</vt:lpstr>
      <vt:lpstr> 游戏行业人才培养模式探析</vt:lpstr>
      <vt:lpstr> 游戏行业人才培养模式探析</vt:lpstr>
      <vt:lpstr> 游戏行业人才培养模式探析</vt:lpstr>
      <vt:lpstr> 游戏企业人力资源管理现状分析</vt:lpstr>
      <vt:lpstr> 游戏企业人力资源管理现状分析</vt:lpstr>
      <vt:lpstr> 游戏企业人力资源管理现状分析</vt:lpstr>
      <vt:lpstr> 游戏企业人力资源管理现状分析</vt:lpstr>
      <vt:lpstr> 游戏行业人才需求与供给现状研究</vt:lpstr>
      <vt:lpstr>#. 游戏行业人才需求与供给现状研究</vt:lpstr>
      <vt:lpstr>#. 游戏行业人才需求与供给现状研究</vt:lpstr>
      <vt:lpstr>#. 游戏行业人才需求与供给现状研究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2024-09-24T23:34:03.000</cp:lastPrinted>
  <dcterms:created xsi:type="dcterms:W3CDTF">2024-09-24T15:34:03Z</dcterms:created>
  <dcterms:modified xsi:type="dcterms:W3CDTF">2024-09-24T15:34:05Z</dcterms:modified>
</cp:coreProperties>
</file>