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61224-7A7E-4A42-B0D0-5FACDFD59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8BE55-39AD-4826-B165-D74C21589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388E4-A856-4B40-8637-BD27F4DB9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7CCDC4-9AEB-4C7B-B232-94F5C1F27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70D52A-D729-46C0-8D00-91BB0A6B9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01A29D-68A6-4579-B93F-EF9A19441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B4ABEA-4D5A-4D9D-AE62-934FCAA06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74B570-3D96-4FAA-8B56-3EBFDF6A9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D4BD2-E44B-41FD-A38A-0847ED004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5D997-DC3E-4F7F-9BC3-0DB29CB4C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489BE-4A58-4685-8BF0-6C272E7A7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36017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临床科室护理分级查房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3">
                  <a:lumMod val="20000"/>
                  <a:lumOff val="8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临床科室护理分级查房概述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分级查房制度与流程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分级查房的实施与管理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分级查房在临床实践中的应用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分级查房的挑战与解决方案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分级查房的未来发展与展望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临床科室护理分级查房概述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临床科室护理分级查房是指按照护理人员的专业能力、工作经验和职责分工，对护理人员进行分级管理，并按照分级进行查房的一种护理管理制度。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提高护理质量，保障患者安全，提升护理工作效率，促进护理人员专业成长。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科室护理分级查房是现代护理管理的重要组成部分，对于提高护理服务质量、保障患者安全具有重要意义。通过分级管理，能够充分发挥各级护理人员的专业优势，提高工作效率，同时也有助于提升护理人员的职业满足感和归属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科室护理分级查房在各级医疗机构中得到广泛应用，尤其在大型综合性医院和专科医院中更为常见。通过实施分级查房制度，能够实现对护理人员的科学管理，优化人力资源配置，提高护理工作效率和患者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科室护理分级查房制度的起源可以追溯到20世纪中期，当时随着医学技术的不断发展，医疗机构对于护理人员的管理也提出了更高的要求。在我国，临床科室护理分级查房制度的发展始于20世纪末，经过多年的实践和不断完善，已经成为现代护理管理的重要制度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患者需求的不断提高，临床科室护理分级查房制度也在不断发展完善。未来，随着人工智能、大数据等新技术的应用，临床科室护理分级查房制度将更加智能化、精细化，为提高护理服务质量、保障患者安全提供更加有力的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分级查房制度与流程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根据护理人员的职称、经验和能力，将护理人员分为初级、中级和高级三个级别。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高级护理人员每周进行一次查房，中级护理人员每两周进行一次查房，初级护理人员每月进行一次查房。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查房频次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分级标准与查房频次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查阅患者病历，了解患者病情、治疗情况以及护理措施的执行情况。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准备相关资料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通知相关人员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准备护理记录、医嘱单、护理计划等资料，以便在查房过程中进行对照和评估。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提前通知参与查房的护理人员，确保查房过程顺利进行。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在查房过程中，注意观察患者的生命体征、病情变化以及护理措施的落实情况。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375" r="14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与患者及其家属进行沟通交流，了解患者的需求和意见，及时反馈给医生或上级护理人员。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对护理人员的护理质量进行评估，包括护理操作、护理记录、病房管理等。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评估护理质量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总结查房情况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对查房过程中发现的问题进行总结，分析原因并提出改进措施。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反馈给相关人员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将查房结果反馈给参与查房的护理人员，并督促其改进。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定期复查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对改进情况进行定期复查，确保问题得到有效解决。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分级查房的实施与管理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根据临床科室的规模和业务需求，合理配置不同级别的护理人员，确保各级护理人员具备相应的专业知识和技能。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制定分级查房培训计划，包括岗前培训、在岗培训和进修培训等，提高护理人员的专业水平和查房能力。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人员配置与培训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建立规范的查房记录制度，要求护理人员及时、准确记录查房情况，包括患者病情、护理措施和效果评价等。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查房记录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建立完善的查房档案管理系统，对查房记录进行分类归档，方便查询和追溯。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档案管理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查房记录与档案管理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https://d.book118.com/878036017044006027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2024-09-05T03:07:59.133</cp:lastPrinted>
  <dcterms:created xsi:type="dcterms:W3CDTF">2024-09-04T19:07:59Z</dcterms:created>
  <dcterms:modified xsi:type="dcterms:W3CDTF">2024-09-04T19:08:01Z</dcterms:modified>
</cp:coreProperties>
</file>