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EBC9C2-9B34-403A-9442-8AF108C2C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F375D0-DDEC-470A-9ACF-9842087CF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A3AF52-7D60-48EB-A365-1500B44D7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07F02C-44C1-4471-BAD1-BC78CDF78F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14E38C-BC77-4331-97BA-F246562A01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60B696-7605-40A3-A786-1878B0416D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AF687F-9E06-4935-BC89-8C086C4A82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76D0DE-F581-45C0-94E5-E14D8084EB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F1A2EE-3010-4768-B092-26CCE8D81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8DA308-7455-4B6D-A1B1-65151DFC4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D5F78-96FE-45E5-9717-50C847588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3605003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统计年报财务指标计算与解读案例分析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统计年报财务指标概述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案例分析：收入类指标计算与解读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案例分析：成本类指标计算与解读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案例分析：资产类指标计算与解读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案例分析：负债类指标计算与解读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375" r="253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通过统计年报财务指标的计算与解读，可以全面了解公司的财务状况，包括资产、负债、收入、利润等方面。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解读公司财务状况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通过对财务指标的深入分析，可以评估公司的经营绩效，发现潜在的问题和风险，为投资者和决策者提供参考。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评估公司经营绩效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通过对财务指标的解读和分析，可以为公司的管理层提供决策支持，帮助他们制定合理的发展战略和经营计划。</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提供决策支持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公司基本情况</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包括公司名称、注册地址、法定代表人、经营范围等基本信息。</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财务报表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包括资产负债表、利润表、现金流量表等主要财务报表。</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财务指标</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包括偿债能力、营运能力、盈利能力、发展能力等方面的财务指标。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重大事项</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包括公司的重要投资、融资、担保、诉讼等可能对财务状况产生重大影响的事项。</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统计年报财务指标概述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财务指标的定义与分类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财务指标定义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财务指标是用于衡量公司财务状况、经营成果和现金流量的量化指标，通常包括资产、负债、权益、收入、费用、利润和现金流等方面。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财务指标分类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根据反映内容的不同，财务指标可分为偿债能力指标、营运能力指标、盈利能力指标和发展能力指标等。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评估公司财务状况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通过财务指标，可以全面了解公司的资产、负债和权益结构，评估公司的财务稳健性和风险。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衡量公司经营绩效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财务指标可以反映公司的收入、费用和利润情况，衡量公司的经营成果和盈利能力。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预测公司发展趋势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通过分析财务指标的历史数据和趋势，可以预测公司未来的发展潜力和成长空间。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统计年报中财务指标的重要性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财务指标的计算方法通常包括比率分析、趋势分析和结构分析等，其中比率分析是最常用的方法，如流动比率、速动比率、资产负债率等。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计算方法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在计算财务指标时，应遵循一致性、可比性、重要性和谨慎性等原则，确保指标的真实性和客观性。同时，还应注意指标的时效性和行业特点，以便更准确地评估公司的财务状况和经营绩效。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计算原则</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财务指标的计算方法与原则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案例分析：收入类指标计算与解读</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营业收入定义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营业收入是指企业在销售商品、提供劳务等日常经营活动中所形成的经济利益的总流入，包括主营业务收入和其他业务收入。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营业收入计算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营业收入=主营业务收入+其他业务收入。其中，主营业务收入是企业销售商品、提供劳务等经常性活动所产生的收入；其他业务收入包括材料销售、代购代销、包装物出租等收入。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营业收入解读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营业收入是企业经营成果的重要体现，反映了企业市场占有率和竞争力。通过分析营业收入的构成和变化趋势，可以了解企业的主营业务状况、市场地位以及发展潜力。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营业收入的计算与解读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净利润定义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净利润是指企业当期利润总额减去所得税后的金额，即企业的税后利润。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083" r="110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净利润计算</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净利润=利润总额-所得税费用。其中，利润总额是企业在一定时期内通过生产经营活动所实现的最终财务成果；所得税费用是企业按照税法规定计算确定的当期应交所得税。</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净利润解读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净利润反映了企业的盈利能力，是企业经营成果的综合体现。通过分析净利润的构成和变化趋势，可以了解企业的盈利状况、经营效率以及风险状况。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净利润的计算与解读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毛利率定义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毛利率是毛利与销售收入（或营业收入）的百分比，其中毛利是收入和与收入相对应的营业成本之间的差额。</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毛利率计算</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毛利率=（销售收入-销售成本）/销售收入×100%。其中，销售成本是与销售收入相对应的成本，包括直接材料、直接人工和制造费用等。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毛利率解读</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毛利率反映了企业从每一元钱的销售中赚取的毛利，是评估企业盈利能力的重要指标。通过分析毛利率的变化趋势和同行业比较，可以了解企业的成本控制能力、产品定价策略以及市场竞争力。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毛利率的计算与解读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案例介绍</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选取某上市公司作为案例，收集其最近三年的年报数据，包括营业收入、净利润和毛利率等指标。</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案例分析</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通过对案例公司的营业收入、净利润和毛利率等指标进行计算和解读，分析其财务状况和经营成果的变化趋势以及存在的问题。</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案例讨论</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针对案例公司的财务状况和经营成果，提出改进意见和建议，如加强成本控制、优化产品定价策略、拓展市场份额等。同时，也可以讨论同行业其他公司的财务状况和经营成果，进行横向比较和分析。</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案例分析与讨论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案例分析：成本类指标计算与解读</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企业在生产经营过程中发生的所有耗费，包括制造成本和期间费用。</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成本费用总额</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直接材料、直接人工和制造费用等与产品生产直接相关的成本。</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制造成本</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销售费用、管理费用和财务费用等与产品生产和销售间接相关的费用。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期间费用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反映企业投入的生产成本及费用的经济效益，以及企业降低成本所取得成果。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成本费用利润率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成本费用的计算与解读</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https://d.book118.com/878036050034006023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2024-08-29T16:14:53.821</cp:lastPrinted>
  <dcterms:created xsi:type="dcterms:W3CDTF">2024-08-29T08:14:53Z</dcterms:created>
  <dcterms:modified xsi:type="dcterms:W3CDTF">2024-08-29T08:14:56Z</dcterms:modified>
</cp:coreProperties>
</file>