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E2ADD-45CC-4FEE-A955-6F6351C1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B1082-1711-4204-A0F4-736A679BD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EC076-8908-42B7-B75D-9F9F08AA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D069D-8B23-4B92-8FE9-A351F956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87ACC-66A0-4488-BEBB-2A759A9E1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B8BB7-78B9-4599-AE36-C4A9BDE6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1CD665-D882-4AA0-AE46-DE19C1AE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46FD7-609B-49FB-BF3E-944C71BBE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BCBD6-F706-4C80-A4E5-ED8F49C4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45E5D-F6F3-49BB-B97F-C2DCDEADE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613FE-997F-48E7-9097-5C7D50579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0104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2023年内科护士月报总结与反思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完成日常护理工作，包括测量体温、记录生命体征、执行医嘱等。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参与健康教育活动，向患者传授疾病预防和保健知识。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协助医生进行诊疗工作，如采集病史、协助检查等。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参与医院组织的培训和会议，提升护理技能和知识水平。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本月完成工作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成功协助医生完成一例疑难杂症的诊疗，得到患者和医生的高度评价。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在一次突发事件中表现冷静、果断，及时采取急救措施，挽救了患者的生命。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在健康教育活动中，创新形式，采用患者易于理解的方式传授知识，得到患者的好评。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在护理工作中提出了一些创新的想法和建议，为提升护理质量做出了贡献。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在日常工作中出现了一些疏漏和错误，需要加强工作细致性和责任心。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8889" r="888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19429" r="19429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在与患者沟通时有时表达不够清晰，需要加强语言表达能力。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在处理一些紧急情况时，应对能力有待提高，需加强应急处理能力的培训。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不足之处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患者满意度：95%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分析：患者对护士的护理技能和服务态度给予了高度评价，但在沟通方面仍有提升空间。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改进措施：加强护士沟通技巧培训，提高患者健康教育水平。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护理效果：92%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分析：大部分患者的病情得到有效控制，但部分患者的康复情况不理想。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83" b="91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改进措施：加强康复护理指导，提高患者自我管理能力。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差错类型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医嘱执行错误、输液速度不当、药物发放错误。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差错主要集中在工作繁忙时段，与人员疲劳和沟通不畅有关。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优化排班制度，加强团队协作和沟通培训，提高护士应对压力的能力。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护理差错分析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https://d.book118.com/878040104125006044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2024-09-25T02:33:32.496</cp:lastPrinted>
  <dcterms:created xsi:type="dcterms:W3CDTF">2024-09-24T18:33:32Z</dcterms:created>
  <dcterms:modified xsi:type="dcterms:W3CDTF">2024-09-24T18:33:34Z</dcterms:modified>
</cp:coreProperties>
</file>