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54B47-880E-445D-8F47-1CCEA6D8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ED62F-3311-4966-A84E-C8497CF5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D317-1E26-40D0-A477-A9CB6E14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159A4-986D-4323-A121-D6127D42A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E34ED-1D92-432E-8179-FB8D5335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E5779-B669-46C7-B2EA-7C91A567F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0F683-98F6-4F9E-8686-A8BDAE687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EBE47-5B47-498E-B31F-4A31E9CB4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F3E90-810C-460E-B045-6E1CDB1E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9EC23-05E1-4C5B-8201-80395ADE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E0F8F-5FF4-4263-A6C7-3EB1F2CD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1041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递接物品礼仪通用课件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递接物品礼仪概述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递接物品的正确姿势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接受物品的正确姿势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常见物品的递接礼仪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特殊场景的递接物品礼仪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递接物品礼仪的注意事项与建议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递接物品礼仪概述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递接物品礼仪是指在不同场合下，人们传递或接收物品时所应遵循的礼节和规矩。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递接物品礼仪是社交场合中基本的礼貌行为，体现了对他人的尊重和关心，有助于建立良好的人际关系和信任。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5" r="163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方便对方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规范得体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在递接物品时要充分考虑对方的感受，保持尊重和礼貌。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尽量为对方提供便利，确保物品易于传递或接收。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遵循相应的礼仪规则和惯例，保持得体的姿态和语言。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在办公室、会议、商务洽谈等场合中，需要遵循相应的递接物品礼仪。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在聚会、宴请、拜访等场合中，递接物品礼仪也是必不可少的。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在公共场所、交通工具等场合中，也需要遵循基本的递接物品礼仪。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社交场合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其他场合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递接物品的正确姿势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双手递接是一种尊重和专业的表现，尤其在正式场合或与长辈、上级交往时更应采用。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用双手递接物品，可以展示你的谦逊和尊重，同时也能让对方感受到你的真诚和善意。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双手递接时，应将物品放在自己的正前方，稍微向对方倾斜，以方便对方取拿。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双手递接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在一些非正式场合或与平辈、朋友等交往时，可以采用单手递接的方式。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单手递接时，应将物品放在自己的侧前方，稍微向对方倾斜，同时另一只手可以用来辅助稳定物品。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在单手递接时，应注意保持自己的姿势端正，不要显得过于随意或懒散。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单手递接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在递接物品时，应将物品放在合适的位置，以便对方能够方便、舒适地取拿。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对于一些易碎或贵重的物品，应特别小心地放置，避免对方在取拿时意外损坏或滑落。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在放置物品时，应注意保持稳定，避免物品倾斜或滑落，这不仅是对对方的尊重，也是对自己的尊重。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物品的放置位置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接受物品的正确姿势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双手接受物品是一种尊重和礼貌的表现，尤其在接受较为贵重或重要的物品时，双手接受能够表达出对物品的重视和对递接者的感激之情。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双手接受时，应将双手放在物品的两侧或下方，保持平稳，避免物品滑落或倾斜。同时，应避免使用单手接受物品，除非物品较小或特殊情况。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双手接受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在某些情况下，如物品较小、轻便或单手操作更方便时，可以使用单手接受物品。但即使如此，也应保持礼貌和尊重，避免做出不雅或失礼的动作。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单手接受时，应将物品放在手掌中，保持平稳，避免物品滑落或倾斜。同时，应避免使用左手接受物品，以示对递接者的尊重。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单手接受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接受后的致谢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在接受物品后，应向递接者表示感谢。致谢时，应保持微笑、注视对方，并使用礼貌用语，如“谢谢”、“非常感谢”等。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致谢时，不仅表达了对物品的感激之情，也表达了对递接者的尊重和认可。同时，这也是一种社交礼仪的体现，能够建立良好的人际关系和信任。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https://d.book118.com/878041041130006043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2024-09-23T15:10:19.867</cp:lastPrinted>
  <dcterms:created xsi:type="dcterms:W3CDTF">2024-09-23T07:10:19Z</dcterms:created>
  <dcterms:modified xsi:type="dcterms:W3CDTF">2024-09-23T07:10:21Z</dcterms:modified>
</cp:coreProperties>
</file>