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58740-2C9D-4AE1-98B9-4187064B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B0520-0D7B-4645-B572-321255EA2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0D0D3-4BB9-4B1D-B3EA-A7627A5B3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46D9B-CB19-4868-AC30-CA03B90D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C548D-0AD3-418D-8ABA-B078BF876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41B6F6-0989-4E03-BC4D-B0E95E80D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B914D-5089-4737-9FDD-B4B4C5846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F809F-CF68-4EB7-9E57-11CF062A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FA671-AD26-4430-B7B1-4D2DF384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A2B7F-A547-4AA5-BA41-0C44C06F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85F7-655E-4372-9969-C0A9B1932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2133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构建团队合作的心理咨询人员培训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团队合作与心理咨询概述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心理咨询人员基本素质培养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团队中角色定位与协作技巧培训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心理咨询技术在团队合作中应用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案例分析：成功团队合作经验分享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团队合作与心理咨询概述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团队合作是指两个或两个以上的个体为了共同目标而相互协作、共同承担责任的过程。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团队合作在心理咨询中尤为重要，因为咨询过程往往涉及多个专业人员的协作，以提供更全面、有效的支持。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团队合作能够汇聚不同专业背景和技能的成员，促进知识共享和互补，提高解决问题的效率和质量。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81" b="1028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心理咨询在团队合作中作用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心理咨询为团队成员提供了一个安全、保密的空间，以探讨个人和团队问题。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通过心理咨询，团队成员可以更好地了解自己和他人，增强彼此间的信任和理解。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心理咨询能够帮助团队成员处理情绪和压力，提高自我认知和情绪管理能力，从而更好地参与团队工作。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培训目标：培养具备团队合作意识和能力的心理咨询人员，提高其在团队中发挥作用的专业素养。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通过案例分析、角色扮演、小组讨论等互动式教学方法，使学员能够在实际操作中掌握团队合作的技能和方法。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课程设置：包括团队合作理论、沟通技巧、团队建设与领导力、多元文化与包容性、冲突解决与决策制定等内容。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强调实践与反思，鼓励学员将所学应用于实际工作中，并不断总结经验教训，持续提升团队合作能力。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心理咨询人员基本素质培养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案例分析与模拟实践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通过案例分析学习如何运用理论知识解决实际问题，模拟实践提高技能熟练度。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心理咨询理论与流派学习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熟悉不同心理咨询理论，了解各流派的基本观点和方法。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心理咨询技能训练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掌握基本的咨询技能，如提问、倾听、反馈等，以及高级技能如面质、解释等。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专业知识与技能掌握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学习如何运用语言和非语言方式与来访者建立有效沟通。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训练如何专注于来访者的表达，理解其情感和需求。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反馈与澄清技巧掌握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学习如何给予来访者恰当的反馈，澄清模糊信息，确保沟通顺畅。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87" b="6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同理心与关爱表达能力提升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同理心培养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训练如何设身处地地理解来访者的感受，与其产生共鸣。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关爱表达能力提升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学习如何真诚地表达对来访者的关心和支持，营造温暖的咨询氛围。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自我觉察与情绪管理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提高自我觉察能力，学会管理自身情绪，确保在咨询过程中保持专业、冷静和关爱。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团队中角色定位与协作技巧培训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培养领导力素质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包括沟通能力、决策能力、组织协调能力、团队建设能力等。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学习并掌握倾听、表达、反馈等领导技巧，以更好地引导团队成员。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明确领导者职责与角色定位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领导者在团队中扮演关键角色，需承担决策、协调、激励等职责。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领导者角色认知及领导力提升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通过坦诚沟通、互相支持等方式，增进团队成员间的信任感。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明确分工与协作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根据团队成员的特长与优势，合理分配任务，明确协作方式。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通过团队建设活动、共同目标设定等方式，增强团队凝聚力。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成员间协作关系建立与维护方法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https://d.book118.com/878042133143006041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2024-09-20T21:19:29.290</cp:lastPrinted>
  <dcterms:created xsi:type="dcterms:W3CDTF">2024-09-20T13:19:29Z</dcterms:created>
  <dcterms:modified xsi:type="dcterms:W3CDTF">2024-09-20T13:19:31Z</dcterms:modified>
</cp:coreProperties>
</file>