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0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DD30B-6585-4E18-8F96-72508B08E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A1B23-E05C-40AE-8E36-D3D7C5B75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B9A78-6834-44F4-87ED-222DFB15F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77A469-4FA6-4286-A1C9-4BB216959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AF8823-F5F4-48AC-AFC0-B2E5EBF0A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3ED932-2E21-427F-8E4D-82F860302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8C16C0-B14C-4144-9158-199DCFB03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A8803C-A48B-42E4-916D-9101D8F65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BDCC1D-1580-45B0-BF6B-015BFF949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941BD-EA6C-4946-BA18-5B2C8A1B9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34F5B-434F-4DBD-88AA-82BA689AE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微软雅黑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卡通人物&#10;&#10;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图片包含 游戏机, 窗帘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卡通人物&#10;&#10;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/>
              <a:cs typeface="微软雅黑" panose="020b0503020204020204" charset="-122"/>
            </a:endParaRP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j-ea"/>
          <a:ea typeface="+mj-ea"/>
          <a:cs typeface="微软雅黑" panose="020b050302020402020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19" Type="http://schemas.openxmlformats.org/officeDocument/2006/relationships/tags" Target="../tags/tag134.xml" /><Relationship Id="rId2" Type="http://schemas.openxmlformats.org/officeDocument/2006/relationships/tags" Target="../tags/tag117.xml" /><Relationship Id="rId20" Type="http://schemas.openxmlformats.org/officeDocument/2006/relationships/tags" Target="../tags/tag135.xml" /><Relationship Id="rId21" Type="http://schemas.openxmlformats.org/officeDocument/2006/relationships/tags" Target="../tags/tag136.xml" /><Relationship Id="rId22" Type="http://schemas.openxmlformats.org/officeDocument/2006/relationships/tags" Target="../tags/tag13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14" Type="http://schemas.openxmlformats.org/officeDocument/2006/relationships/tags" Target="../tags/tag194.xml" /><Relationship Id="rId15" Type="http://schemas.openxmlformats.org/officeDocument/2006/relationships/tags" Target="../tags/tag195.xml" /><Relationship Id="rId16" Type="http://schemas.openxmlformats.org/officeDocument/2006/relationships/tags" Target="../tags/tag196.xml" /><Relationship Id="rId17" Type="http://schemas.openxmlformats.org/officeDocument/2006/relationships/tags" Target="../tags/tag197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4313610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xxx,.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网络隐私保护与个人信息安全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3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4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charset="-122"/>
              </a:rPr>
              <a:t>个人信息安全面临的威胁</a:t>
            </a:r>
            <a:endParaRPr lang="zh-CN" altLang="en-US" sz="2000" b="1" spc="300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4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47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charset="-122"/>
              </a:rPr>
              <a:t>网络隐私保护的重要性</a:t>
            </a:r>
            <a:endParaRPr lang="zh-CN" altLang="en-US" sz="2000" b="1" spc="300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4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charset="-122"/>
              </a:rPr>
              <a:t>网络隐私保护与个人信息安全措施</a:t>
            </a:r>
            <a:endParaRPr lang="zh-CN" altLang="en-US" sz="2000" b="1" spc="300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1" name="序号"/>
          <p:cNvSpPr txBox="1"/>
          <p:nvPr>
            <p:custDataLst>
              <p:tags r:id="rId11"/>
            </p:custDataLst>
          </p:nvPr>
        </p:nvSpPr>
        <p:spPr>
          <a:xfrm>
            <a:off x="724090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12"/>
            </p:custDataLst>
          </p:nvPr>
        </p:nvSpPr>
        <p:spPr>
          <a:xfrm>
            <a:off x="724090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charset="-122"/>
              </a:rPr>
              <a:t>未来发展趋势和展望</a:t>
            </a:r>
            <a:endParaRPr lang="zh-CN" altLang="en-US" sz="2000" b="1" spc="300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13"/>
            </p:custDataLst>
          </p:nvPr>
        </p:nvSpPr>
        <p:spPr>
          <a:xfrm>
            <a:off x="360172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14"/>
            </p:custDataLst>
          </p:nvPr>
        </p:nvSpPr>
        <p:spPr>
          <a:xfrm>
            <a:off x="360172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charset="-122"/>
              </a:rPr>
              <a:t>网络隐私保护与个人信息安全案例分析</a:t>
            </a:r>
            <a:endParaRPr lang="zh-CN" altLang="en-US" sz="2000" b="1" spc="300"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网络隐私保护的重要性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保护个人隐私不受侵犯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保护个人隐私不受侵犯是网络隐私保护的核心目标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网络隐私保护措施包括加密技术、匿名化处理、访问控制等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加强个人隐私保护意识，不随意泄露个人信息，是每个人的责任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个人隐私泄露可能导致严重后果，如身份盗窃、网络欺诈等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维护网络安全和稳定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促进经济发展：保障网络交易和金融系统的安全与稳定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保护个人隐私：防止个人信息被泄露或滥用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维护社会稳定：防止网络犯罪和网络攻击对社会的危害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维护国家安全：防止网络间谍和网络战对国家安全的威胁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促进互联网健康发展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保护个人隐私，维护网络安全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防止网络犯罪，维护社会稳定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促进互联网创新，推动经济发展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提升用户信任度，增强互联网普及率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个人信息安全面临的威胁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网络攻击和黑客入侵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定义：网络攻击和黑客入侵是指通过非授权方式进入计算机系统或网络，获取、篡改或破坏个人信息的行为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常见方式：钓鱼攻击、恶意软件、勒索软件、DDoS攻击等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危害：窃取个人信息、造成财产损失、破坏数据安全等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防范措施：加强密码管理、定期更新软件、使用安全软件等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个人信息泄露和滥用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个人信息泄露的途径：网络钓鱼、恶意软件、社交工程等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个人信息泄露：通过非法途径获取个人敏感信息，如身份证号、银行卡号等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个人信息滥用：利用个人信息进行诈骗、恶意攻击等行为，对个人造成财产和名誉损失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个人信息滥用的危害：财产损失、名誉受损、心理压力等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网络诈骗和网络犯罪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网络诈骗：通过虚假信息、钓鱼网站等手段骗取个人隐私信息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网络犯罪：利用网络技术实施非法入侵、数据泄露、身份盗用等行为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个人信息泄露：个人隐私信息被非法获取、传播或利用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网络安全意识不足：缺乏网络安全意识和防范措施，容易受到网络诈骗和网络犯罪的侵害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网络隐私保护与个人信息安全措施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https://d.book118.com/878043136106006043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7.xml><?xml version="1.0" encoding="utf-8"?>
<p:tagLst xmlns:p="http://schemas.openxmlformats.org/presentationml/2006/main">
  <p:tag name="KSO_WM_TEMPLATE_CATEGORY" val="custom"/>
  <p:tag name="KSO_WM_TEMPLATE_INDEX" val="2023091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81.xml><?xml version="1.0" encoding="utf-8"?>
<p:tagLst xmlns:p="http://schemas.openxmlformats.org/presentationml/2006/main">
  <p:tag name="KSO_WM_TEMPLATE_CATEGORY" val="custom"/>
  <p:tag name="KSO_WM_TEMPLATE_INDEX" val="2023091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20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Calibri Light</vt:lpstr>
      <vt:lpstr>宋体</vt:lpstr>
      <vt:lpstr>Office Theme</vt:lpstr>
      <vt:lpstr>网络隐私保护与个人信息安全</vt:lpstr>
      <vt:lpstr>目录</vt:lpstr>
      <vt:lpstr>网络隐私保护的重要性</vt:lpstr>
      <vt:lpstr>保护个人隐私不受侵犯</vt:lpstr>
      <vt:lpstr>维护网络安全和稳定</vt:lpstr>
      <vt:lpstr>促进互联网健康发展</vt:lpstr>
      <vt:lpstr>个人信息安全面临的威胁</vt:lpstr>
      <vt:lpstr>网络攻击和黑客入侵</vt:lpstr>
      <vt:lpstr>个人信息泄露和滥用</vt:lpstr>
      <vt:lpstr>网络诈骗和网络犯罪</vt:lpstr>
      <vt:lpstr>网络隐私保护与个人信息安全措施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2024-09-23T07:31:23.650</cp:lastPrinted>
  <dcterms:created xsi:type="dcterms:W3CDTF">2024-09-22T23:31:23Z</dcterms:created>
  <dcterms:modified xsi:type="dcterms:W3CDTF">2024-09-22T23:31:25Z</dcterms:modified>
</cp:coreProperties>
</file>