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3CC30-4908-4974-8B8B-4BBA354A9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9D898-2AAA-4D05-81BA-8ED6DB3A2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C444D-8862-408B-B8BE-7BD331E4F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DF1B5-316C-4118-A8E3-E7733C621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5D5D51-9712-4183-A27C-DFFFC0739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50F30C-A840-45AB-AA49-60D14F15A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EE0F01-65A5-466E-B6A7-A8EC4CDB9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98EA4-D732-4A00-B2DD-BF7065D7A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9A16B-6109-4145-BE3D-34E9735DD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3A14B-6E70-4998-9977-C94054606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60411-E68B-43B8-A9C5-C1DD77B86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4402606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2023年口才社团总结报告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活动回顾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成员发展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191" r="2319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43" r="316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总结2023年口才社团的活动、成果和经验，为未来的发展提供参考和借鉴。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口才社团在2023年面临了诸多挑战和机遇，如疫情影响、线上活动增多等，社团成员在各种场合展现了出色的口才和表达能力。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社团简介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成立于XXXX年，是校内历史悠久的社团之一。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提高成员的口才和表达能力，培养自信、从容的沟通心态。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成员规模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目前拥有XX名正式成员和XX名预备成员。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演讲比赛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演讲比赛是口才社团的传统活动，旨在提高学生的公众演讲能力，帮助他们克服紧张情绪，提高自信心。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在2023年的演讲比赛中，社团成员们通过准备、初赛、复赛和决赛等环节，不断提升自己的演讲技巧和表达能力。比赛主题涵盖了社会热点、个人经历、历史文化等多个领域，激发了学生的思考和创造力。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辩论赛是口才社团的一项重要活动，旨在培养学生的逻辑思维、辩证思维和语言表达能力。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2023年的辩论赛中，社团成员们围绕社会热点和争议话题展开激烈的辩论。通过正反方陈述、质询和自由辩论等环节，学生们提升了分析问题、抓住重点和合理推断的能力。同时，辩论赛也锻炼了学生的团队合作精神和沟通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辩论赛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口才培训是口才社团的核心活动之一，旨在为学生提供系统的口才训练，帮助他们提高口语表达能力和沟通技巧。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2023年的口才培训中，社团邀请了专业讲师进行授课，内容包括语音训练、语调练习、节奏把握、肢体语言等方面。此外，社团还组织了即兴演讲、模拟面试等实践活动，帮助学生将所学知识运用到实际场景中。通过培训，学生的口语表达能力和自信心得到了显著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口才培训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成员发展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为新成员制定了一系列的培训计划，包括定期的演讲技巧培训、口才训练和自信心提升课程。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导师制度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实施导师制度，让经验丰富的老成员带领新成员，通过一对一的辅导，帮助新成员快速成长。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对新成员进行定期的考核评估，根据评估结果进行针对性的指导和建议，确保新成员的成长。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新成员培养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鼓励老成员持续学习，提供更多的进阶课程和资料，帮助他们进一步提升口才和演讲技巧。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为老成员提供更多的实践机会，如组织内部演讲比赛、外部交流活动等，让他们在实践中锻炼和提升。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实践机会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建立反馈机制，鼓励老成员之间互相评价和反馈，通过相互学习和交流，共同提升口才水平。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老成员提升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统计了成员参与社团活动的次数和积极性，发现大部分成员都能积极参与社团活动。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加强线上交流平台的建设，鼓励成员在线上进行口才训练和交流心得，提高成员的归属感和参与度。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实施一系列激励措施，如优秀成员评选、奖励制度等，激发成员的积极性和参与度。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成员参与度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https://d.book118.com/878044026062006044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2024-09-24T14:00:06.446</cp:lastPrinted>
  <dcterms:created xsi:type="dcterms:W3CDTF">2024-09-24T06:00:06Z</dcterms:created>
  <dcterms:modified xsi:type="dcterms:W3CDTF">2024-09-24T06:00:08Z</dcterms:modified>
</cp:coreProperties>
</file>