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84A500-8ACE-4993-B5E3-62BEE90C2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7066F-6860-4E18-87E4-E56A59FAB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C1969-792E-4CEA-AD04-B1E472816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5F610B-C0C3-48FB-AFE1-1C602900C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17B6E7-9ADE-4790-8BBD-C66621F77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1B6643-52EE-43C9-8867-C577B81D2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275DAC-0C5A-483B-8908-0A62F2E01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8C24ED-9857-4508-B3A0-2D30BA8F2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27255D-787C-46C0-B7F4-B40C70289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8EA42-AF8E-4B24-8F7B-F9ABCD3C7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9BE6A1-407B-4B20-B212-AD102286C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44043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护理程序中评估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评估的分类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评估的内容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评估的工具和技术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是指通过收集和分析相关信息，对护理对象的需求、护理目标、护理措施的有效性和可行性进行判断和确定的过程。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包括个人、家庭、社区等不同层面的护理对象，涉及健康、疾病、康复等多个领域。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护理对象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通过观察、交流、检查等多种方式，获取护理对象的相关信息，如病史、身体状况、心理状态、社会背景等。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信息收集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对收集到的信息进行分析和评估，确定护理对象的需求、护理目标、护理措施的有效性和可行性。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判断和确定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评估旨在为护理对象提供全面、个性化的护理服务，满足其健康需求，提高生活质量。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评估是制定护理计划的基础，有助于确定护理目标、选择合适的护理措施，提高护理效果和满意度。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评估的目的和重要性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收集信息→整理和分析信息→判断和确定→记录和报告。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观察、交流、检查等多种方式，如询问、体格检查、实验室检查等。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评估时应尊重护理对象的隐私和权益，遵循客观、准确、全面的原则，不断提高评估的准确性和可靠性。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评估的步骤和方法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评估的分类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包括姓名、年龄、性别、病史等基本信息。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健康状况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评估患者的身体状况、病情严重程度、自理能力等。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心理状况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了解患者的情绪状态、认知能力、家庭支持等。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初次评估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定期评估患者的病情变化，如症状改善或恶化。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病情进展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治疗反应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观察患者对治疗的反应，如药物副作用、治疗效果等。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了解患者的饮食、运动、睡眠等生活习惯，为患者提供指导。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在紧急情况下，首先评估患者的生命体征是否稳定。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观察患者是否出现呼吸困难、胸痛、意识障碍等紧急症状。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紧急症状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了解患者是否有心脏病、高血压、糖尿病等风险因素。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风险因素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评估的内容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确认病人的身份，确保信息准确无误。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了解病人的性别，以便为病人提供符合性别的护理服务。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了解病人的年龄，以便为不同年龄段的病人提供针对性的护理措施。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了解病人的民族，以便尊重病人的文化背景和习俗。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病人的基本信息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https://d.book118.com/878044043012006044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2024-09-23T22:00:52.568</cp:lastPrinted>
  <dcterms:created xsi:type="dcterms:W3CDTF">2024-09-23T14:00:52Z</dcterms:created>
  <dcterms:modified xsi:type="dcterms:W3CDTF">2024-09-23T14:00:54Z</dcterms:modified>
</cp:coreProperties>
</file>