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0F7E12-1BC5-438C-9BFB-80E737A1C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964101-A5A4-4AAD-9048-3BC42AA85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11FBFD-F1FE-4012-B75A-11B766EE5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16E746-D25A-4B76-82B7-04F34FF37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F9A8D5-6847-4A7A-9DA0-FFC74C2581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166CE3-723E-4654-830F-D8AF8CE7A0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71782E-15F6-4540-8243-80F535DE3D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FF5C4E-0FD8-4449-9297-97B1B0371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D40FB-6893-45F5-8B7A-58C13011CE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3BECD2-B10F-4F5F-B982-6B1264B61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E835AB-A47A-4241-8854-67611B896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4413500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核能利用与环境保护</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2024-01-07</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核能利用概述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核能利用技术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核能利用与环境保护</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核能安全与监管</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核能利用的未来展望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环境保护策略与建议</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核能利用概述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23819" r="2381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3819" r="23819"/>
          <a:stretch>
            <a:fillRect/>
          </a:stretch>
        </p:blipFill>
        <p:spPr>
          <a:xfrm>
            <a:off x="5906739" y="1869245"/>
            <a:ext cx="2050689" cy="3916435"/>
          </a:xfrm>
          <a:prstGeom prst="rect">
            <a:avLst/>
          </a:prstGeom>
        </p:spPr>
      </p:pic>
      <p:pic>
        <p:nvPicPr>
          <p:cNvPr id="6" name="Picture 6"/>
          <p:cNvPicPr>
            <a:picLocks noChangeAspect="1"/>
          </p:cNvPicPr>
          <p:nvPr/>
        </p:nvPicPr>
        <p:blipFill>
          <a:blip r:embed="rId5"/>
          <a:srcRect l="32546" r="32546"/>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核能是指利用原子核内部蕴藏的能量，通过核反应产生巨大能量。</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核能定义</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核能具有高效、清洁、可持续等优点，但同时也存在安全和环境风险。</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核能特点</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t="16566" b="16566"/>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核能利用始于20世纪50年代，经历了实验阶段、商用阶段、优化和扩展阶段，目前正朝着更安全、更可持续的方向发展。</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核能技术不断进步，新型反应堆设计如熔盐堆、超临界水堆等正在研发和建设过程中。</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核能利用的历史与发展</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高能量密度</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核能产生的能量远高于化石燃料，具有高效性。</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减少温室气体排放</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核能发电不产生二氧化碳等温室气体，有助于减缓气候变化。</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406" r="25406"/>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核能利用的优缺点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核能利用的优缺点</a:t>
              </a:r>
            </a:p>
          </p:txBody>
        </p:sp>
      </p:grpSp>
      <p:grpSp>
        <p:nvGrpSpPr>
          <p:cNvPr id="26" name="Group 26"/>
          <p:cNvGrpSpPr/>
          <p:nvPr/>
        </p:nvGrpSpPr>
        <p:grpSpPr>
          <a:xfrm>
            <a:off x="6743355" y="1681124"/>
            <a:ext cx="2074094" cy="2320671"/>
            <a:chOff x="6743355" y="1681124"/>
            <a:chExt cx="2074094" cy="2320671"/>
          </a:xfrm>
        </p:grpSpPr>
        <p:sp>
          <p:nvSpPr>
            <p:cNvPr id="27" name="Freeform 27"/>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8817538" y="1875910"/>
            <a:ext cx="2074094" cy="2125980"/>
            <a:chOff x="8817538" y="1875910"/>
            <a:chExt cx="2074094" cy="2125980"/>
          </a:xfrm>
        </p:grpSpPr>
        <p:sp>
          <p:nvSpPr>
            <p:cNvPr id="30" name="Freeform 30"/>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5882896" y="1940109"/>
            <a:ext cx="2932659" cy="2059781"/>
            <a:chOff x="5882896" y="1940109"/>
            <a:chExt cx="2932659" cy="2059781"/>
          </a:xfrm>
        </p:grpSpPr>
        <p:sp>
          <p:nvSpPr>
            <p:cNvPr id="33" name="Freeform 33"/>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817538" y="2524372"/>
            <a:ext cx="2930767" cy="1477518"/>
            <a:chOff x="8817538" y="2524372"/>
            <a:chExt cx="2930767" cy="1477518"/>
          </a:xfrm>
        </p:grpSpPr>
        <p:sp>
          <p:nvSpPr>
            <p:cNvPr id="36" name="Freeform 36"/>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5890466" y="2841555"/>
            <a:ext cx="2930767" cy="2254472"/>
            <a:chOff x="5890466" y="2841555"/>
            <a:chExt cx="2930767" cy="2254472"/>
          </a:xfrm>
        </p:grpSpPr>
        <p:sp>
          <p:nvSpPr>
            <p:cNvPr id="39" name="Freeform 39"/>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8821594" y="3809199"/>
            <a:ext cx="2930767" cy="1286828"/>
            <a:chOff x="8821594" y="3809199"/>
            <a:chExt cx="2930767" cy="1286828"/>
          </a:xfrm>
        </p:grpSpPr>
        <p:sp>
          <p:nvSpPr>
            <p:cNvPr id="43" name="Freeform 43"/>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能源独立与安全：核能可以作为国家能源独立战略的一部分，降低对外部能源的依赖。</a:t>
            </a:r>
          </a:p>
        </p:txBody>
      </p:sp>
      <p:sp>
        <p:nvSpPr>
          <p:cNvPr id="47" name="AutoShape 47"/>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安全风险</a:t>
            </a:r>
          </a:p>
        </p:txBody>
      </p:sp>
      <p:sp>
        <p:nvSpPr>
          <p:cNvPr id="14" name="TextBox 14"/>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核能利用过程中存在放射性物质泄漏和核事故的风险。</a:t>
            </a:r>
          </a:p>
        </p:txBody>
      </p:sp>
      <p:sp>
        <p:nvSpPr>
          <p:cNvPr id="15" name="TextBox 15"/>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核废料处理</a:t>
            </a:r>
          </a:p>
        </p:txBody>
      </p:sp>
      <p:sp>
        <p:nvSpPr>
          <p:cNvPr id="16" name="TextBox 16"/>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核废料的处理和处置是一个难题，需要解决长期储存和处置问题。</a:t>
            </a:r>
          </a:p>
        </p:txBody>
      </p:sp>
      <p:sp>
        <p:nvSpPr>
          <p:cNvPr id="17" name="TextBox 17"/>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政治因素</a:t>
            </a:r>
          </a:p>
        </p:txBody>
      </p:sp>
      <p:sp>
        <p:nvSpPr>
          <p:cNvPr id="18" name="TextBox 18"/>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核能技术可能引发政治、经济和安全问题，如核武器扩散等。</a:t>
            </a:r>
          </a:p>
        </p:txBody>
      </p:sp>
      <p:sp>
        <p:nvSpPr>
          <p:cNvPr id="19" name="AutoShape 19"/>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核能利用的优缺点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核能利用技术</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21875" r="21875"/>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核裂变能技术是指利用重核分裂成两个或多个较轻的原子核，同时释放巨大能量的一种核能利用技术。</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核裂变能技术主要包括核反应堆技术和核燃料循环技术，其中核反应堆是实现可控核裂变链式反应的装置，核燃料循环涉及核燃料的获取、处理、再加工和处置等环节。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核裂变能技术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t="1660" b="1660"/>
          <a:stretch>
            <a:fillRect/>
          </a:stretch>
        </p:blipFill>
        <p:spPr>
          <a:xfrm>
            <a:off x="939482" y="1415327"/>
            <a:ext cx="4843295"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核聚变能技术是指利用轻原子核在超高温和超高压环境下聚变成较重的原子核，同时释放巨大能量的一种核能利用技术。</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核聚变能技术主要包括磁约束核聚变和惯性约束核聚变两种方式，其中磁约束核聚变主要应用于托卡马克装置，惯性约束核聚变主要应用于激光聚变和离子束聚变等装置。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核聚变能技术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23819" r="2381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4292" r="34292"/>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1266" r="21266"/>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核能发电技术</a:t>
              </a:r>
            </a:p>
          </p:txBody>
        </p:sp>
      </p:grpSp>
      <p:sp>
        <p:nvSpPr>
          <p:cNvPr id="33" name="AutoShape 33"/>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核能发电技术具有高效、低成本、低污染等优点，但同时也存在潜在的放射性污染和核废料处理等问题。</a:t>
            </a:r>
            <a:endParaRPr lang="en-US" sz="1100"/>
          </a:p>
        </p:txBody>
      </p:sp>
      <p:sp>
        <p:nvSpPr>
          <p:cNvPr id="34" name="AutoShape 34"/>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核能发电技术是指利用可控核裂变能产生的热能，通过蒸汽轮机等热力机械转换为电能的一种发电方式。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89" r="89"/>
          <a:stretch>
            <a:fillRect/>
          </a:stretch>
        </p:blipFill>
        <p:spPr>
          <a:xfrm>
            <a:off x="3909691" y="1250241"/>
            <a:ext cx="7848600" cy="5248275"/>
          </a:xfrm>
          <a:prstGeom prst="rect">
            <a:avLst/>
          </a:prstGeom>
        </p:spPr>
      </p:pic>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核能供热技术</a:t>
              </a:r>
            </a:p>
          </p:txBody>
        </p:sp>
      </p:grpSp>
      <p:sp>
        <p:nvSpPr>
          <p:cNvPr id="27" name="AutoShape 27"/>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核能供热技术是指利用可控核裂变能产生的热能，通过热交换等方式为城市供暖或工业用热等提供热源的一种技术。</a:t>
            </a:r>
            <a:endParaRPr lang="en-US" sz="1100"/>
          </a:p>
        </p:txBody>
      </p:sp>
      <p:sp>
        <p:nvSpPr>
          <p:cNvPr id="29" name="AutoShape 29"/>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核能供热技术具有高效、环保、节能等优点，但同时也存在与核能发电技术类似的放射性污染和核废料处理等问题。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核能利用与环境保护</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核能发电是一种低碳能源，其发电过程中不产生温室气体，有助于减缓全球气候变化。</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减少温室气体排放</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6675" r="16675"/>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节约化石能源</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6667" r="16667"/>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降低空气污染</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t="6787" b="678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核能发电可以替代部分化石能源的消耗，减少对石油、天然气等非可再生资源的依赖。</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核能发电不产生硫化物、氮氧化物等有害气体，有助于改善空气质量，减少酸雨等环境问题。</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核能发电的环境影响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https://d.book118.com/878044135002006037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2024-09-16T14:24:58.022</cp:lastPrinted>
  <dcterms:created xsi:type="dcterms:W3CDTF">2024-09-16T06:24:58Z</dcterms:created>
  <dcterms:modified xsi:type="dcterms:W3CDTF">2024-09-16T06:25:00Z</dcterms:modified>
</cp:coreProperties>
</file>