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DF0C8-84DF-4B41-A918-FB2BE42B0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6742A-D97B-4703-9E13-5093BF144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F070B-CF1E-493F-A28E-5F510924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28605-DD4E-4252-A447-D4D003149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C75A82-9630-45AC-A8C5-3D2981D09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69F444-2D61-4DBD-9F3C-EEA6064D6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3175BC-B67D-47B6-A7E2-4AE25094A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93C43-AB9F-4201-8016-F446ED261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B30B2-5F21-4BAF-BDD5-DE0730ED9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4FA97-C61D-440F-9A21-B604266F7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B3F36-060F-498C-BE24-E0E8F1A1A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500705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《卫生法第六章》ppt课件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第六章：总则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第六章：卫生管理体制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第六章：卫生监督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第六章：法律责任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第六章：附则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第六章：总则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为了保障人体健康，防治疾病，保障公共卫生安全，促进经济社会协调发展，制定《卫生法》。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根据宪法规定，制定《卫生法》，以维护公共卫生秩序，保障公民健康权益。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立法依据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卫生法的立法目的和依据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本法适用于中华人民共和国领域内的卫生工作，包括医疗卫生、疾病控制、公共卫生监督等方面。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本法调整的对象包括各级政府、卫生行政部门、医疗卫生机构、疾病预防控制机构、公共卫生监督机构等与卫生工作相关的单位和个人。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卫生法的适用范围和调整对象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基本方针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预防为主，防治结合，为人民健康服务。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加强公共卫生体系建设，提高医疗卫生服务水平，推进医疗卫生体制改革，完善医疗卫生服务体系，加强医疗卫生人才培养，促进医疗卫生科技创新，加强医疗卫生国际合作等。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卫生工作的基本方针和政策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第六章：卫生管理体制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907" b="59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卫生管理体制的构成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负责制定卫生政策、法规和标准，并监督实施。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包括医疗机构、公共卫生机构和基层卫生机构等，负责提供卫生服务。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如行业协会、学术团体等，参与卫生管理和服务。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负责本单位的卫生管理和服务。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卫生行政部门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卫生机构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社会团体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企事业单位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制定卫生政策、法规和标准，并监督实施。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负责卫生服务的质量和安全监管。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组织开展卫生宣传教育、培训和科学研究。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处理突发公共卫生事件和其他紧急情况。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卫生管理机构的职责和权限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卫生管理人员的任免和考核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卫生管理人员的任免应当遵循公开、公平、公正的原则，并经过考核和培训。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卫生管理人员的考核应当注重工作实绩、业务能力和职业道德等方面。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卫生管理人员的考核应当定期进行，并建立考核档案。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考核不合格的卫生管理人员应当进行培训或者调整工作岗位，直至解除职务。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第六章：卫生监督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卫生监督的职责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监督检查卫生法律法规和标准的执行情况；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对公共卫生、医疗卫生和健康相关产品进行监督检查；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卫生监督的职责和权限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调查处理卫生违法行为；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参与重大突发公共卫生事件的调查处理。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卫生监督的权限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卫生监督的职责和权限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https://d.book118.com/878045007056006033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2024-09-11T10:22:42.971</cp:lastPrinted>
  <dcterms:created xsi:type="dcterms:W3CDTF">2024-09-11T02:22:42Z</dcterms:created>
  <dcterms:modified xsi:type="dcterms:W3CDTF">2024-09-11T02:22:45Z</dcterms:modified>
</cp:coreProperties>
</file>