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15D05-7059-4F9C-8699-747A6D4EE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E721A-A6E8-4D72-9B95-A88431F50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0EAAA-208C-4020-A3B7-2A4CBC81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035E3-D196-4CD6-BD6F-721ED274F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A5B8C-9F52-43B8-85DD-59028F23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2B338-7339-43B4-89F3-42644256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83579-1433-4A7F-8707-8297FD96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87ECC-CC1A-438E-9613-CEB8D8DC7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0F915-9D63-49EB-8503-3AC946C09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735D-9FBC-4B73-B1FC-E48CBCA68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A4748-7DED-4952-8430-7EF2B2CF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602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android移动开发基础教程之综合实战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Android开发环境搭建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Android基础组件介绍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Android数据存储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网络编程与通信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实战项目：简易日记本应用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优化与调试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Android开发环境搭建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安装JDK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下载并安装Java Development Kit (JDK)，确保你的计算机上安装了正确的JDK版本。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配置环境变量，将JDK的bin目录添加到系统PATH中，以便在命令行中运行Java和Android Studio。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下载并安装Android Studio，这是一个集成开发环境，用于开发Android应用程序。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安装过程中，选择合适的组件和SDK版本，以便进行Android开发。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安装Android Studio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创建和运行一个Hello World项目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在Android Studio中创建一个新的Hello World项目。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在项目中，编写一个简单的布局文件和一个Activity类，用于显示"Hello World!"文本。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运行项目，将应用程序安装到模拟器或连接的Android设备上，并测试应用程序是否正常运行。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Android基础组件介绍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https://d.book118.com/878046025015006027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2024-09-04T17:28:39.874</cp:lastPrinted>
  <dcterms:created xsi:type="dcterms:W3CDTF">2024-09-04T09:28:39Z</dcterms:created>
  <dcterms:modified xsi:type="dcterms:W3CDTF">2024-09-04T09:28:41Z</dcterms:modified>
</cp:coreProperties>
</file>