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45FCE-9B51-4776-B7DA-8A4DEFEC4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B67FD-1B48-4D8D-915C-3937D859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4321D-994D-4387-90B4-CBAD7B97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198B1-9B9B-4E2E-8525-C740C61FC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6A1BE-FA22-4F09-9013-97CD387F5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62B6F-86C5-43A3-BA9A-7D3FF5D91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A53F3D-96D4-46C9-88F5-31CEB8C9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7B6B1-C1BC-4C21-844C-6CB84583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D9CAF-82BF-4284-9ADF-3B06B757F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CE586-86B7-4362-AFE1-DD15E084D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5F116-8B6C-4CE0-AD36-8ED14D7CE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701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移动平均线的优缺点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移动平均线与其他技术指标的结合使用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移动平均线的实战案例分析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移动平均线（Moving Average, MA）是一种技术分析工具，用于分析股票、期货等金融产品的价格趋势。它通过计算一定时间段内的一系列价格数据的平均值，反映价格趋势的动态变化。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移动平均线可以平滑价格波动，突出长期趋势，并且滞后性较小，因此被广泛应用于投资决策和交易策略中。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加权移动平均线（WMA）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考虑到不同时间段的收盘价对平均值的影响程度，给予较近的收盘价更大的权重。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指数移动平均线（EMA）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以指数方式加权计算一定时间段内的收盘价，给予较近的收盘价更大的权重。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简单移动平均线（SMA）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计算一定时间段内（如5天、10天、20天等）的收盘价的平均值。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移动平均线的计算方法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短期移动平均线（如5天、10天）、中期移动平均线（如20天、50天）、长期移动平均线（如120天、250天）。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根据时间跨度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简单移动平均线、加权移动平均线、指数移动平均线。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根据计算方法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移动平均线的分类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当股价在移动平均线之上时，说明市场处于上升趋势。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当股价在移动平均线之下时，说明市场处于下降趋势。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判断股价趋势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判断下降趋势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判断上升趋势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58" r="21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当股价跌到移动平均线附近时，可能会得到支撑，阻止股价继续下跌。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当股价涨到移动平均线附近时，可能会遇到压力，阻止股价继续上涨。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揭示股价的支撑和压力位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16" r="250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预测底部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当股价跌破移动平均线并继续下跌时，可能预示着市场底部的到来。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预测顶部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当股价突破移动平均线并继续上涨时，可能预示着市场顶部的到来。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预测股价的转折点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评估股票的买卖信号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买入信号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当股价跌到移动平均线附近并出现反弹时，可能是一个买入信号。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卖出信号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当股价涨到移动平均线附近并出现回调时，可能是一个卖出信号。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移动平均线的优缺点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https://d.book118.com/878047012035006025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2024-09-01T19:28:56.143</cp:lastPrinted>
  <dcterms:created xsi:type="dcterms:W3CDTF">2024-09-01T11:28:56Z</dcterms:created>
  <dcterms:modified xsi:type="dcterms:W3CDTF">2024-09-01T11:28:58Z</dcterms:modified>
</cp:coreProperties>
</file>