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58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FF840-2F52-4687-A75F-1EEE89FF4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2ED52-F72B-4E8E-B5BC-6AC40A06A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B40DD-F1E9-422F-BECC-94607B1AE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D8E58-C398-4669-BA61-A3E23E471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D4F50D-8B98-4260-81EC-2550E1794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7034CC-FDFF-4A4D-9D5B-734E44B2A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D0C57A-05FE-4E4F-8A5E-4D1DF005A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60938-7830-49FB-94BC-9DC9637FA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C4B67-F135-4E0E-88E2-5269548B4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BF171-EB59-4B7F-BAC7-59A6413A9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089AA-29CB-4B2E-AB24-D31937AF6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19" r:id="rId2"/>
    <p:sldLayoutId id="2147485620" r:id="rId3"/>
    <p:sldLayoutId id="2147485621" r:id="rId4"/>
    <p:sldLayoutId id="2147485622" r:id="rId5"/>
    <p:sldLayoutId id="2147485623" r:id="rId6"/>
    <p:sldLayoutId id="2147485624" r:id="rId7"/>
    <p:sldLayoutId id="2147485625" r:id="rId8"/>
    <p:sldLayoutId id="2147485626" r:id="rId9"/>
    <p:sldLayoutId id="2147485627" r:id="rId10"/>
    <p:sldLayoutId id="214748562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4711305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晨,泥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班会周计划书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班会主题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班会时间与地点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班会人员分工与职责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班会目标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班会内容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班会主题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主题确定</a:t>
            </a:r>
            <a:endParaRPr lang="zh-CN" altLang="en-US"/>
          </a:p>
        </p:txBody>
      </p:sp>
      <p:sp>
        <p:nvSpPr>
          <p:cNvPr id="104910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确定班会主题：根据班级实际情况和需求，确定班会主题，如团结、感恩、励志等。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主题背景：介绍班会主题的背景和意义，以及在班级中的实际情况和需求。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主题目标：明确班会主题的目标和意义，以及如何通过班会活动达成这些目标。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主题内容：介绍班会主题的具体内容和安排，包括活动形式、时间、地点等。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主题背景</a:t>
            </a:r>
            <a:endParaRPr lang="zh-CN" altLang="en-US"/>
          </a:p>
        </p:txBody>
      </p:sp>
      <p:sp>
        <p:nvSpPr>
          <p:cNvPr id="104917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确定班会主题的依据：班级实际情况、学生需求和学校要求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班会主题的内涵和意义：解释主题的背景、目的和价值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班会主题的实践策略：如何围绕主题开展班会活动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班会主题的预期成果：通过班会活动期望达到的效果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主题意义</a:t>
            </a:r>
            <a:endParaRPr lang="zh-CN" altLang="en-US"/>
          </a:p>
        </p:txBody>
      </p:sp>
      <p:sp>
        <p:nvSpPr>
          <p:cNvPr id="104924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促进师生之间的沟通和交流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提高学生的自我管理和自我约束能力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增强班级凝聚力和团队合作精神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引导学生树立正确的人生观和价值观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2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班会目标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总体目标</a:t>
            </a:r>
            <a:endParaRPr lang="zh-CN" altLang="en-US"/>
          </a:p>
        </p:txBody>
      </p:sp>
      <p:sp>
        <p:nvSpPr>
          <p:cNvPr id="10494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增强班级凝聚力，促进同学间的友谊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提高同学们的学习兴趣和积极性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培养同学们的团队合作精神和竞争意识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帮助同学们树立正确的人生观和价值观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具体目标</a:t>
            </a:r>
            <a:endParaRPr lang="zh-CN" altLang="en-US"/>
          </a:p>
        </p:txBody>
      </p:sp>
      <p:sp>
        <p:nvSpPr>
          <p:cNvPr id="104948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增强班级凝聚力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促进同学之间的交流与合作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提高同学们的团队协作能力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培养同学们的责任感和使命感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目标可行性分析</a:t>
            </a:r>
            <a:endParaRPr lang="zh-CN" altLang="en-US"/>
          </a:p>
        </p:txBody>
      </p:sp>
      <p:sp>
        <p:nvSpPr>
          <p:cNvPr id="10495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目标符合学校要求和班级实际情况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目标具有可操作性和可衡量性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目标与班级学生特点和发展需求相符合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5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目标与班级教师教学风格和能力相匹配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班会内容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内容安排</a:t>
            </a:r>
            <a:endParaRPr lang="zh-CN" altLang="en-US"/>
          </a:p>
        </p:txBody>
      </p:sp>
      <p:sp>
        <p:nvSpPr>
          <p:cNvPr id="104970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主题：班会主题及意义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流程：班会活动流程及时间安排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内容：班会具体内容及目的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总结：对班会的总结与反思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内容形式</a:t>
            </a:r>
            <a:endParaRPr lang="zh-CN" altLang="en-US"/>
          </a:p>
        </p:txBody>
      </p:sp>
      <p:sp>
        <p:nvSpPr>
          <p:cNvPr id="104976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主题：确定班会主题，如“新学期新目标”等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6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流程：安排班会流程，如开场白、学生发言、互动环节等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7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内容：准备班会内容，如学生自我介绍、班级规章制度介绍等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7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总结：对班会进行总结，如学生感想、班主任点评等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内容重点与难点</a:t>
            </a:r>
            <a:endParaRPr lang="zh-CN" altLang="en-US"/>
          </a:p>
        </p:txBody>
      </p:sp>
      <p:sp>
        <p:nvSpPr>
          <p:cNvPr id="104983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重点：加强班级凝聚力，促进同学之间的交流与合作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难点：如何调动学生的积极性，提高参与度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解决方法：采用多种形式的活动，如游戏、讨论、分享等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注意事项：确保活动内容与主题相关，避免偏离主题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五 章</a:t>
            </a:r>
            <a:endParaRPr lang="zh-CN" altLang="en-US"/>
          </a:p>
        </p:txBody>
      </p:sp>
      <p:sp>
        <p:nvSpPr>
          <p:cNvPr id="1049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班会时间与地点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9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时间安排</a:t>
            </a:r>
            <a:endParaRPr lang="zh-CN" altLang="en-US"/>
          </a:p>
        </p:txBody>
      </p:sp>
      <p:sp>
        <p:nvSpPr>
          <p:cNvPr id="104999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0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0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0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1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班会时长：1小时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1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班会频率：每周一次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1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班会时间：每周五下午3点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1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班会地点：学校多功能报告厅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50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地点选择</a:t>
            </a:r>
            <a:endParaRPr lang="zh-CN" altLang="en-US"/>
          </a:p>
        </p:txBody>
      </p:sp>
      <p:sp>
        <p:nvSpPr>
          <p:cNvPr id="10500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室内场地：选择学校内的教室、礼堂等室内场地，确保场地宽敞、整洁、安全。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室外场地：选择学校内的操场、草坪等室外场地，确保场地安全、舒适、适合活动。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校外场地：选择学校周边的公园、社区活动中心等校外场地，需要提前与相关部门或单位联系并获得批准。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考虑天气因素：根据天气情况选择合适的场地，确保活动能够顺利进行。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https://d.book118.com/878047113056006022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五 章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Office Theme</vt:lpstr>
      <vt:lpstr>班会周计划书</vt:lpstr>
      <vt:lpstr>目录</vt:lpstr>
      <vt:lpstr>单击添加章节标题</vt:lpstr>
      <vt:lpstr>班会主题</vt:lpstr>
      <vt:lpstr>主题确定</vt:lpstr>
      <vt:lpstr>主题背景</vt:lpstr>
      <vt:lpstr>主题意义</vt:lpstr>
      <vt:lpstr>班会目标</vt:lpstr>
      <vt:lpstr>总体目标</vt:lpstr>
      <vt:lpstr>具体目标</vt:lpstr>
      <vt:lpstr>目标可行性分析</vt:lpstr>
      <vt:lpstr>班会内容</vt:lpstr>
      <vt:lpstr>内容安排</vt:lpstr>
      <vt:lpstr>内容形式</vt:lpstr>
      <vt:lpstr>内容重点与难点</vt:lpstr>
      <vt:lpstr>班会时间与地点</vt:lpstr>
      <vt:lpstr>时间安排</vt:lpstr>
      <vt:lpstr>地点选择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2024-08-28T13:39:03.393</cp:lastPrinted>
  <dcterms:created xsi:type="dcterms:W3CDTF">2024-08-28T05:39:03Z</dcterms:created>
  <dcterms:modified xsi:type="dcterms:W3CDTF">2024-08-28T05:39:05Z</dcterms:modified>
</cp:coreProperties>
</file>