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9D66E-AC39-40CB-B2BC-62CEB0FC2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E84E3-3BB7-47F0-873D-00D5B40FA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9E9D1-C6AF-44DF-8AA0-1602D939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A7DDF-4B53-4298-9390-59B7A01C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BA715-24FA-4311-B49B-A2619C6E9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49D24B-9EEE-4DD8-86AE-94B51115A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400A5-4EA5-4C71-AAE3-CBF31537F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6DF39-19D2-4F1D-8DDE-29A6FCF4F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FE32B-99BC-4EAF-9ED5-58B265374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EC8FD-F8B3-4C45-9245-E90742978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F896C-B61D-4AD4-B6B3-1925D424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71140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消防安全知识问答解析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火灾案例分析与教训总结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消防安全法律法规与政策解读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消防安全知识普及与教育推广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根据可燃物的类型和燃烧特性，火灾可分为A、B、C、D、E五类。A类火灾指固体物质火灾；B类火灾指液体或可熔化的固体物质火灾；C类火灾指气体火灾；D类火灾指金属火灾；E类火灾指带电火灾。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08" r="376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可燃物、助燃物（氧化剂）和引火源（温度）是构成燃烧的三个要素，缺少任何一个要素，燃烧便不能发生。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灭火就是破坏燃烧条件使燃烧反应终止的过程。其基本原理归纳为以下四个方面：冷却、窒息、隔离和化学抑制。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常见可燃物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木材、纸张、布料、塑料、橡胶等。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常见助燃物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氧气、氯气等氧化性气体。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常见可燃物与助燃物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火灾预防与应对措施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排查电器线路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检查燃气设施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清理易燃物品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配备消防器材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家庭火灾隐患排查及整改方法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619" b="166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定期检查家中电器线路，更换老化、破损的电线，避免超负荷用电。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确保燃气管道、阀门等设施完好，定期检查连接处是否漏气。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不在家中存放易燃易爆物品，及时清理阳台、楼道等处的杂物。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在家中配备灭火器、灭火毯等消防器材，并学会正确使用。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公共场所应明确消防安全责任人，负责消防安全工作的组织和实施。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明确消防安全责任人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建立健全消防安全制度，包括防火巡查、检查、火灾隐患整改等方面。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制定消防安全制度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定期组织员工进行消防知识培训，提高员工的消防安全意识和自防自救能力。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开展消防宣传教育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按照规范要求配备消防设施器材，并定期进行维护保养，确保其完好有效。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配备消防设施器材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公共场所消防安全管理制度及实施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86" b="13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62" b="19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火灾报警、扑救初起火灾和自救逃生技能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火灾报警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发现火灾时，应迅速拨打火警电话119报警，讲清着火地点、燃烧物质等情况。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扑救初起火灾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在火灾初起阶段，可使用灭火器等消防器材进行扑救，同时组织人员疏散。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自救逃生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熟悉掌握火场逃生的基本方法，如用湿毛巾捂住口鼻、低姿匍匐前进等，遇到浓烟时，应寻找安全出口或避难层（间）等待救援。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灭火器材使用与维护保养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适用于扑救固体、液体、气体及带电设备的初起火灾。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适用于扑救固体物质火灾和液体火灾，如油库、油品码头、船舶、机场以及贮存各种易燃液体的场所。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适用于扑救贵重设备、档案资料、仪器仪表、600伏以下电气设备及油类的初起火灾。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适用于扑救固体或非水溶性液体的初起火灾，是木竹类、织物、纸张及油类物质的开发加工、贮运等场所的消防必备品。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水基型灭火器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常见灭火器材类型及使用范围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检查灭火器的压力表指针是否在绿区，检查保险销和铅封是否完好，检查喷嘴和喷射软管是否堵塞、变形和损伤。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定期清理灭火器表面，保持清洁干燥；定期对灭火器进行称重或检查压力表，确保压力正常；定期对灭火器进行功能性检查，确保能正常使用。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灭火器材检查、维护与保养方法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维护与保养方法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https://d.book118.com/878047114007006024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2024-08-30T21:55:19.877</cp:lastPrinted>
  <dcterms:created xsi:type="dcterms:W3CDTF">2024-08-30T13:55:19Z</dcterms:created>
  <dcterms:modified xsi:type="dcterms:W3CDTF">2024-08-30T13:55:22Z</dcterms:modified>
</cp:coreProperties>
</file>