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8D376-B68D-41D3-9BEC-C6C1EE1B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A154-69B5-490A-9BBC-C6B5B5E34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1BFEC-B41D-44F6-AA5F-6FB39F077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BA0C1-79AB-4B92-96F2-22121F52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E6A5E-55F4-4D65-A6A7-FE93A54D4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9C93D0-D2E7-4F76-8EFE-AD99BA30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88374-86A3-4531-BF78-AEC59441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49168-D5B8-4935-9131-1A430492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6F87D-54BC-40BA-811F-5E4F5B68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80CB2-73B8-4A77-B859-43CC9091B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7C9C8-62D3-471D-8558-3E84DA6D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7123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《计算机审计》课件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计算机审计技术与方法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计算机审计应用场景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计算机审计风险与控制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计算机审计未来发展趋势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计算机审计概述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计算机审计是利用计算机技术对被审计单位进行审计的方法，包括对被审计单位的财务数据、业务数据、系统数据等进行采集、转换、整理、分析、验证和评价等活动，以实现审计目标。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计算机审计能够快速处理大量数据，提高审计效率。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计算机审计能够减少人为错误，提高审计准确性。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计算机审计能够覆盖被审计单位的所有数据，提高审计全面性。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计算机审计能够快速处理大量数据，缩短审计时间，提高审计效率。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提高审计效率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提高审计准确性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提高审计全面性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70" r="116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计算机审计能够减少人为错误，提高审计准确性。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计算机审计能够覆盖被审计单位的所有数据，提高审计全面性。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计算机审计的重要性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计算机审计的早期阶段主要是利用计算机进行数据存储和检索，以辅助手工审计。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随着计算机技术的不断发展，计算机审计逐渐发展成为独立的审计方法，开始利用计算机进行数据采集、转换、整理、分析等活动。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目前，计算机审计已经成为一种成熟的审计方法，广泛应用于各类审计项目中。未来，随着大数据、云计算等技术的发展，计算机审计将进一步发展，实现更加智能化、自动化的审计。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计算机审计的历史与发展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计算机审计技术与方法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04" r="354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4" r="317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确定审计数据来源，如数据库、系统日志、网络流量等，并使用相应工具和技术进行数据采集。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将采集到的原始数据转换成适合审计分析的格式，如数据清洗、格式转换、数据映射等。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数据采集与转换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8" b="244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运用统计学、数据挖掘等技术对审计数据进行处理和分析，以发现数据之间的关联、异常和趋势。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从大量审计数据中提取有用的信息和知识，如关联规则、分类规则、聚类分析等。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知识挖掘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058" b="90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采取措施确保审计数据的安全，如数据备份、访问控制和加密存储等。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使用加密算法对敏感数据进行加密，以防止数据泄露和未经授权的访问。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数据安全与加密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根据审计需求选择合适的自动化审计工具，如审计软件、数据分析工具和自动化测试工具等。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运用自动化审计工具进行数据采集、处理、分析和报告生成等，提高审计效率和准确性。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406" r="3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自动化审计工具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计算机审计应用场景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审计是企业为了确保其财务报告的准确性、合规性和可靠性而进行的一种内部审查活动。计算机审计在企业内部审计中发挥着重要作用，通过数据挖掘、数据分析等技术手段，帮助企业发现潜在的财务风险和舞弊行为，提高内部审计的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企业内部审计的范围很广，包括财务报表审计、内部控制审计、合规审计等。计算机审计的应用可以帮助企业快速、准确地收集和整理审计证据，提高审计效率，降低审计风险。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企业内部审计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审计是对政府机构和公共资金进行的一种审查活动，目的是确保政府机构和公共资金的使用符合法律法规和政策要求。计算机审计在政府审计中发挥着重要作用，通过数据挖掘、数据分析等技术手段，帮助政府审计人员快速发现潜在的违规行为和舞弊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政府审计的范围很广，包括财政审计、税收审计、专项资金审计等。计算机审计的应用可以帮助政府审计人员快速、准确地收集和整理审计证据，提高审计效率，降低审计风险。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政府审计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审计是对企业财务报表进行的一种独立审查活动，目的是确保企业财务报表的准确性、合规性和可靠性。计算机审计在社会审计中发挥着重要作用，通过数据挖掘、数据分析等技术手段，帮助社会审计人员快速发现潜在的财务风险和舞弊行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社会审计的范围很广，包括财务报表审计、内部控制审计等。计算机审计的应用可以帮助社会审计人员快速、准确地收集和整理审计证据，提高审计效率，降低审计风险。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社会审计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审计是对银行、证券公司等金融机构进行的一种审查活动，目的是确保金融机构的合规性和风险控制能力。计算机审计在金融机构审计中发挥着重要作用，通过数据挖掘、数据分析等技术手段，帮助金融机构发现潜在的财务风险和舞弊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金融机构审计的范围很广，包括信贷业务审计、投资业务审计、风险管理审计等。计算机审计的应用可以帮助金融机构快速、准确地收集和整理审计证据，提高审计效率，降低审计风险。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金融机构审计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https://d.book118.com/878047123022006037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2024-09-16T20:37:08.158</cp:lastPrinted>
  <dcterms:created xsi:type="dcterms:W3CDTF">2024-09-16T12:37:08Z</dcterms:created>
  <dcterms:modified xsi:type="dcterms:W3CDTF">2024-09-16T12:37:10Z</dcterms:modified>
</cp:coreProperties>
</file>