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0D89D-4ABF-42EF-875E-E29560FE3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B6277-BE62-486F-B94A-6BE98B5E7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ADAEF-8926-4A32-8098-1F3790CB1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11CF9-8AFB-426A-9344-E7818B1C7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40A66-162F-4148-B772-BF3A0416C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892F4-9864-4376-A8F2-2B10D9F19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3C101-EE90-4671-BBED-20A63D331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64A40-B45C-423C-B649-5F2A450CB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9764D-ADC4-4383-85E1-BC9E1E799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2973D-D351-41AC-88A2-16A75C48E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F9121-093E-4D2C-AEBD-2B3CF7BEF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50055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高考数学模拟试题示范解答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试题概述与背景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解题思路与方法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典型错误分析与纠正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拓展延伸与举一反三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学生自主练习与巩固提高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教师点评与建议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试题概述与背景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本题为高考数学模拟试题，由资深数学教育专家命题。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试题设计紧密结合高中数学课程标准，注重考查学生的基础知识、基本技能和数学思维能力。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试题来源及特点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" b="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本题主要考查数列、概率统计、三角函数等知识点。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要求学生掌握数列的通项公式和求和公式，能够运用概率统计的基本方法进行数据处理和分析，以及能够运用三角函数的性质进行求解。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考查知识点与技能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难易程度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分值分布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难易程度及分值分布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本题难度适中，既有基础题也有提高题，能够全面考查学生的数学素养。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本题满分为150分，其中数列部分占40分，概率统计部分占50分，三角函数部分占60分。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解题思路与方法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特殊值法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图形结合法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根据题目条件，逐步排除错误选项，缩小选择范围。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通过取特殊值或特殊位置，验证选项的正确性。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利用图形直观展示题目条件，便于分析和判断。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选择题解题技巧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填空题解题策略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观察题目所给条件，找出规律或特点，进行填空。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根据已知条件和数学知识，进行逻辑推理和计算，得出答案。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将答案代入题目中进行验证，确保答案的正确性。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推理法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验证法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审题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建立数学模型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解答题步骤与规范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运用数学知识和方法，对模型进行求解，得出答案。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根据题目条件，建立相应的数学模型，如方程、不等式、函数等。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仔细阅读题目，理解题意和要求，明确解题方向。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对答案进行检验，确保答案的准确性和完整性。同时，注意解题过程的规范性和条理性。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典型错误分析与纠正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计算错误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概念理解错误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推理逻辑错误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解题方法选择不当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常见错误类型举例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如加减乘除运算出错、数值计算失误等。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如对数学概念、定理、公式等理解不准确或混淆。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如推理过程不严密、逻辑混乱或跳跃等。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如选择了复杂的方法或不适合的方法，导致解题困难或出错。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基础知识不扎实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思维方式不正确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审题不清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训练不足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错误原因剖析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对基础知识掌握不牢固，导致在解题过程中出现概念模糊、计算失误等问题。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缺乏正确的数学思维方式，如归纳分类、化归等，导致解题思路不清晰或方法选择不当。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对题目要求理解不准确，忽略关键信息或误解题意，导致解题方向偏离。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缺乏足够的训练，对题型和解题方法不熟悉，导致在考试中无法灵活运用所学知识。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https://d.book118.com/878050055057006032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2024-09-09T22:25:04.728</cp:lastPrinted>
  <dcterms:created xsi:type="dcterms:W3CDTF">2024-09-09T14:25:04Z</dcterms:created>
  <dcterms:modified xsi:type="dcterms:W3CDTF">2024-09-09T14:25:06Z</dcterms:modified>
</cp:coreProperties>
</file>