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411ACB-7AC8-413B-B8E6-91D28645D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1F5BA7-2028-4646-9762-0B7E31DAA1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685645-0440-4A94-90F6-98F02CDA1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DF11EC-56A5-45DC-9829-88007B4C5D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CB853E-0BB9-483C-A571-C22F569DB3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2F330D-56EE-4834-B57E-19F7C8045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B80460-C47B-4D77-8AFF-A0612E34AD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4F2F22-712E-4D6C-AC06-4187A9E43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1D6A30-99F1-4EFB-B5FC-E694D858D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6E75E4-CCCE-4886-81C1-8E4392CC9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F7E72A-E441-499D-9659-74EF8B119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05010200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机器人传感器知识概述\n## 1.机器人传感器的基本概念与应用领域\n### 1.1机器人传感器的定义与分类\n### 1.2机器人传感器的主要应用领域\n### 1.3机器人传感器的发展趋势与市场前景\n## 2.机器人传感器的种类与特点\n### 2.1内部传感器与外部传感器的区别\n### 2.2各种类型的机器人传感器及其特点\n### 2.3传感器选型与设计的注意事项\n## 3.机器人传感器的关键技术\n### 3.1传感器敏感元件的研究与应用\n### 3.2传感器信号处理与数据融合技术\n### 3.3传感器接口与通信技术\n## 4.机器人传感器的实际应用案例\n### 4.1工业机器人中的传感器应用\n### 4.2服务机器人中的传感器应用\n### 4.3医疗机器人中的传感器应用\n## 5.机器人传感器的发展趋势与挑战\n### 5.1机器人传感器技术的创新方向\n### 5.2机器人传感器产业的发展趋势\n### 5.3机器人传感器技术面临的挑战与对策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机器人传感器知识概述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 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机器人传感器的基本概念与应用领域</a:t>
            </a:r>
            <a:endParaRPr/>
          </a:p>
        </p:txBody>
      </p:sp>
      <p:sp>
        <p:nvSpPr>
          <p:cNvPr id="127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8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69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7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机器人传感器的定义</a:t>
                </a:r>
                <a:endParaRPr/>
              </a:p>
            </p:txBody>
          </p:sp>
          <p:sp>
            <p:nvSpPr>
              <p:cNvPr id="17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机器人传感器是一种用于检测机器人周围环境信息的装置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通过将环境信息转换为电信号，为机器人的控制系统提供数据支持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机器人传感器可分为内部传感器和外部传感器</a:t>
                </a:r>
                <a:endParaRPr/>
              </a:p>
            </p:txBody>
          </p:sp>
        </p:grpSp>
        <p:grpSp>
          <p:nvGrpSpPr>
            <p:cNvPr id="172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7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机器人传感器的分类</a:t>
                </a:r>
                <a:endParaRPr/>
              </a:p>
            </p:txBody>
          </p:sp>
          <p:sp>
            <p:nvSpPr>
              <p:cNvPr id="17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内部传感器：用于检测机器人内部状态，如位置、速度、温度等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外部传感器：用于检测机器人外部环境信息，如距离、角度、温度等</a:t>
                </a:r>
                <a:endParaRPr/>
              </a:p>
            </p:txBody>
          </p:sp>
        </p:grpSp>
        <p:grpSp>
          <p:nvGrpSpPr>
            <p:cNvPr id="175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7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机器人传感器的应用领域</a:t>
                </a:r>
                <a:endParaRPr/>
              </a:p>
            </p:txBody>
          </p:sp>
          <p:sp>
            <p:nvSpPr>
              <p:cNvPr id="17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工业机器人：如自动化生产线、机器人焊接等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服务机器人：如智能家居、餐饮服务、医疗辅助等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医疗机器人：如手术辅助、康复训练等</a:t>
                </a:r>
                <a:endParaRPr/>
              </a:p>
            </p:txBody>
          </p:sp>
        </p:grpSp>
      </p:grpSp>
      <p:pic>
        <p:nvPicPr>
          <p:cNvPr id="178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机器人传感器的定义与分类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80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1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2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85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86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工业机器人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自动化生产线：使用传感器检测工件位置和状态，实现自动化生产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机器人焊接：使用传感器检测焊接过程中的温度、电流等参数，保证焊接质量</a:t>
                </a:r>
                <a:endParaRPr/>
              </a:p>
            </p:txBody>
          </p:sp>
          <p:pic>
            <p:nvPicPr>
              <p:cNvPr id="18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0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91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服务机器人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智能家居：使用传感器检测家庭环境信息，实现家居设备的自动控制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餐饮服务：使用传感器检测食物位置和温度，实现自动上菜</a:t>
                </a:r>
                <a:endParaRPr/>
              </a:p>
            </p:txBody>
          </p:sp>
          <p:pic>
            <p:nvPicPr>
              <p:cNvPr id="194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5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96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医疗机器人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手术辅助：使用传感器检测患者生理信息，辅助医生进行手术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康复训练：使用传感器检测患者运动状态，为康复训练提供数据支持</a:t>
                </a:r>
                <a:endParaRPr/>
              </a:p>
            </p:txBody>
          </p:sp>
          <p:pic>
            <p:nvPicPr>
              <p:cNvPr id="199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机器人传感器的主要应用领域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机器人传感器的发展趋势</a:t>
                </a:r>
                <a:endParaRPr/>
              </a:p>
            </p:txBody>
          </p:sp>
          <p:sp>
            <p:nvSpPr>
              <p:cNvPr id="20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高灵敏度：提高传感器检测的准确性和可靠性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高集成度：将多个传感器集成在一个模块中，减小机器人体积和成本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无线化：减少传感器与控制器之间的连接线，提高机器人灵活性</a:t>
                </a:r>
                <a:endParaRPr/>
              </a:p>
            </p:txBody>
          </p:sp>
          <p:sp>
            <p:nvSpPr>
              <p:cNvPr id="20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市场前景</a:t>
                </a:r>
                <a:endParaRPr/>
              </a:p>
            </p:txBody>
          </p:sp>
          <p:sp>
            <p:nvSpPr>
              <p:cNvPr id="21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随着机器人技术的不断发展，机器人传感器的市场需求将持续增长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传感器技术在医疗、智能家居等领域的应用将进一步拓展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机器人传感器的技术创新将推动整个机器人产业的发展</a:t>
                </a:r>
                <a:endParaRPr/>
              </a:p>
            </p:txBody>
          </p:sp>
          <p:sp>
            <p:nvSpPr>
              <p:cNvPr id="21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机器人传感器的发展趋势与市场前景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0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机器人传感器的种类与特点</a:t>
            </a:r>
            <a:endParaRPr/>
          </a:p>
        </p:txBody>
      </p:sp>
      <p:sp>
        <p:nvSpPr>
          <p:cNvPr id="221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内部传感器与外部传感器的区别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内部传感器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用于检测机器人内部状态，如位置、速度、温度等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通常与机器人的执行器集成在一起，如伺服电机、减速器等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内部传感器的种类较少，但技术要求较高</a:t>
                </a:r>
                <a:endParaRPr/>
              </a:p>
            </p:txBody>
          </p:sp>
          <p:pic>
            <p:nvPicPr>
              <p:cNvPr id="2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外部传感器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用于检测机器人外部环境信息，如距离、角度、温度等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通常安装在机器人外部，与机器人的机械结构相连接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外部传感器的种类较多，但技术要求相对较低</a:t>
                </a:r>
                <a:endParaRPr/>
              </a:p>
            </p:txBody>
          </p:sp>
          <p:pic>
            <p:nvPicPr>
              <p:cNvPr id="2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6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37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38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3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位置和速度传感器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用于检测机器人的位置和速度信息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常见类型有编码器、磁编码器、光编码器等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高精度和高可靠性的位置和速度传感器对于机器人的控制至关重要</a:t>
                </a:r>
                <a:endParaRPr/>
              </a:p>
            </p:txBody>
          </p:sp>
          <p:sp>
            <p:nvSpPr>
              <p:cNvPr id="241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2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4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力和力矩传感器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用于检测机器人末端执行器所受到的力和力矩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常见类型有应变片、压力传感器、扭矩传感器等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力和力矩传感器为机器人提供反馈，实现精确控制</a:t>
                </a:r>
                <a:endParaRPr/>
              </a:p>
            </p:txBody>
          </p:sp>
          <p:sp>
            <p:nvSpPr>
              <p:cNvPr id="245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6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4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触摸和接近传感器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用于检测机器人是否接触到物体或是否接近物体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常见类型有电容式触摸传感器、红外线接近传感器等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触摸和接近传感器对于机器人的安全运行和避障至关重要</a:t>
                </a:r>
                <a:endParaRPr/>
              </a:p>
            </p:txBody>
          </p:sp>
          <p:sp>
            <p:nvSpPr>
              <p:cNvPr id="249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各种类型的机器人传感器及其特点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53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54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5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根据机器人应用场合选择合适的传感器类型</a:t>
                </a:r>
                <a:endParaRPr/>
              </a:p>
            </p:txBody>
          </p:sp>
          <p:sp>
            <p:nvSpPr>
              <p:cNvPr id="25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不同应用场合对传感器的性能要求不同，如精度、灵敏度、稳定性等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选择具有高可靠性和稳定性的传感器，保证机器人系统的正常运行</a:t>
                </a:r>
                <a:endParaRPr/>
              </a:p>
            </p:txBody>
          </p:sp>
        </p:grpSp>
        <p:grpSp>
          <p:nvGrpSpPr>
            <p:cNvPr id="257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5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考虑传感器与机器人的集成问题</a:t>
                </a:r>
                <a:endParaRPr/>
              </a:p>
            </p:txBody>
          </p:sp>
          <p:sp>
            <p:nvSpPr>
              <p:cNvPr id="25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传感器与机器人的集成方式会影响到机器人的体积、重量和灵活性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选择易于集成的传感器，减小机器人系统的复杂性和成本</a:t>
                </a:r>
                <a:endParaRPr/>
              </a:p>
            </p:txBody>
          </p:sp>
        </p:grpSp>
        <p:grpSp>
          <p:nvGrpSpPr>
            <p:cNvPr id="260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6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关注传感器的抗干扰能力</a:t>
                </a:r>
                <a:endParaRPr/>
              </a:p>
            </p:txBody>
          </p:sp>
          <p:sp>
            <p:nvSpPr>
              <p:cNvPr id="26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传感器在工作过程中可能受到各种干扰，如电磁干扰、环境噪声等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选择具有较强抗干扰能力的传感器，保证机器人系统的稳定性</a:t>
                </a:r>
                <a:endParaRPr/>
              </a:p>
            </p:txBody>
          </p:sp>
        </p:grpSp>
      </p:grpSp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传感器选型与设计的注意事项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机器人传感器的关键技术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3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敏感元件的定义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敏感元件是传感器中直接与测量对象接触的部分，负责将环境信息转换为电信号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敏感元件的性能直接影响到传感器的检测性能</a:t>
                </a:r>
                <a:endParaRPr/>
              </a:p>
            </p:txBody>
          </p:sp>
          <p:sp>
            <p:nvSpPr>
              <p:cNvPr id="16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敏感元件的分类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有源敏感元件：需要外部电源供电，如热敏电阻、光敏电阻等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无源敏感元件：不需要外部电源供电，如应变片、磁敏电阻等</a:t>
                </a:r>
                <a:endParaRPr/>
              </a:p>
            </p:txBody>
          </p:sp>
          <p:sp>
            <p:nvSpPr>
              <p:cNvPr id="20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敏感元件的研究与应用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研究敏感元件的材料、结构和工艺，提高传感器的检测性能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开发新型敏感元件，拓展传感器在机器人领域的应用范围</a:t>
                </a:r>
                <a:endParaRPr/>
              </a:p>
            </p:txBody>
          </p:sp>
          <p:sp>
            <p:nvSpPr>
              <p:cNvPr id="24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传感器敏感元件的研究与应用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https://d.book118.com/878050102006006040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机器人传感器知识概述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2024-09-18T03:10:31.289</cp:lastPrinted>
  <dcterms:created xsi:type="dcterms:W3CDTF">2024-09-17T19:10:31Z</dcterms:created>
  <dcterms:modified xsi:type="dcterms:W3CDTF">2024-09-17T19:10:33Z</dcterms:modified>
</cp:coreProperties>
</file>