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868ADC-9D9C-4888-9C78-15C00E1C71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D628FB-FA4E-4031-BA35-9F949A666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C1C76F-C487-4ABB-935C-428DCBDE7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162495-C7B1-4492-86AD-4B9E09ED8E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6997A7-2B12-475D-B6B2-844DF4713E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3EF4964-8BB1-4B14-B16F-681A84EA2B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59892F7-3D09-4E12-81B3-F1249CC652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2BE81C-BC41-4948-AB21-49BD6BD97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DCB559C-110F-424A-A2E8-C2971C73E1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1DDC3B-BAC3-4163-BCC8-5668882B57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87EA26-38E6-4D7C-B52F-4E23368173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8050130013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门窗搞活动方案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活动策划与准备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宣传推广策略制定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现场执行方案设计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客户关系管理策略部署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效果评估与总结反馈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活动背景与目标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https://d.book118.com/878050130013006040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2024-09-18T04:58:38.800</cp:lastPrinted>
  <dcterms:created xsi:type="dcterms:W3CDTF">2024-09-17T20:58:38Z</dcterms:created>
  <dcterms:modified xsi:type="dcterms:W3CDTF">2024-09-17T20:58:40Z</dcterms:modified>
</cp:coreProperties>
</file>