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F2064A-8F92-43E9-80A7-634F0889D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E58589-D5B4-4034-8E1D-B204968A7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DDB834-576C-4AA4-B4BF-81B6A802F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3F8336-8505-42F7-85BC-A035767BF3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D235E9-CE0B-427B-8742-9BAEC5F57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058CA8-DE4F-41A4-AA5C-B46C28DBE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7618E2-5C2A-4DBE-BCDD-F41B6F9DE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35EBE8-9208-4C0A-B0DF-73E113288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9A1F89-8CC7-4D1B-B51A-A990CE6B6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87279C-E0B4-4BD3-9C3A-3F69F3F53B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D51F4D-6EF1-4B97-B886-8DBDBED6E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51052042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渔业行业2024年公司转型方案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转型背景与必要性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转型目标与定位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转型策略与措施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组织架构与人才保障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财务管理与风险防范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企业文化建设与价值观重塑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转型背景与必要性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行业现状及发展趋势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渔业资源日益减少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随着全球渔业资源的过度开发和环境变化，渔业资源逐渐减少，捕捞成本不断上升。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市场需求变化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消费者对海鲜产品的需求日益多样化，对品质、新鲜度和安全性要求更高。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技术创新推动行业变革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现代科技如物联网、大数据和人工智能等的应用，为渔业行业带来创新机会。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随着渔业资源的减少，捕捞成本不断上升，压缩公司利润空间。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捕捞成本上升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208" r="17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市场竞争激烈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9375" b="9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市场上同类产品众多，价格战激烈，公司难以维持高利润。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客户对产品的品质和安全性要求提高，公司需调整生产流程和质量标准。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公司当前面临的挑战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通过转型，公司可以优化生产流程、提高产品质量和降低成本，从而提升市场竞争力。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提升竞争力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转型有助于公司开发新的产品线和市场，拓展业务范围和增加收入来源。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拓展市场空间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转型可以推动公司向更环保、高效的生产方式转变，实现长期可持续发展。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实现可持续发展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转型对公司发展的意义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转型目标与定位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推动渔业科技创新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加强科研合作和技术引进，提高渔业生产的技术含量和附加值，推动公司向科技型企业转型。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打造绿色可持续渔业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注重环境保护和可持续发展，推广生态养殖和绿色捕捞技术，提升公司品牌形象和社会责任感。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拓展多元化渔业业务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在保持传统捕捞业务的同时，积极开拓养殖、加工、销售等多元化渔业业务，提高公司盈利能力和市场竞争力。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042" r="160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明确转型后公司发展方向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中期目标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在3-5年内，建立起完善的科研创新体系和技术服务平台，推动渔业产业的升级和转型，实现公司业务的快速增长和市场份额的扩大。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在1-2年内，实现公司业务结构的优化和盈利能力的提升，拓展新的市场和销售渠道，提高公司品牌知名度和影响力。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在5-10年内，成为具有国际竞争力的渔业龙头企业，引领行业发展和技术进步，实现公司的可持续发展和社会价值的提升。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制定短期与长期发展目标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通过技术创新和品牌建设，成为渔业行业的市场领导者，引领行业发展和市场趋势。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市场领导者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注重科研投入和技术创新，推动渔业技术的进步和产业升级，成为行业内的科技创新者。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科技创新者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积极推广绿色捕捞和生态养殖技术，注重环境保护和可持续发展，成为绿色渔业的践行者和倡导者。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绿色渔业践行者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确定公司在行业中的定位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转型策略与措施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减少低附加值、高污染的产品生产，增加高附加值、环保型产品的比重，如深海养殖、有机鱼类等。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调整渔业产业结构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通过兼并重组、战略合作等方式，整合上下游资源，形成完整的渔业产业链，降低成本，提高效率。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强化产业链整合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加强品牌建设，提高产品质量和安全水平，培育自主知识产权和核心技术，形成独特的竞争优势。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提升核心竞争力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优化产业结构，提升核心竞争力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加强水产品加工技术研发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开发新型水产品加工技术，如低温加工、超高压加工等，丰富产品种类，提高附加值。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加大科技研发投入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引进先进技术和设备，加强自主研发能力，提高渔业生产的科技含量。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推广现代化养殖技术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应用现代化养殖技术，如工厂化养殖、循环水养殖等，提高养殖效率和产品质量。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加强技术创新，提高产品附加值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https://d.book118.com/878051052042006027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2024-09-05T01:28:43.397</cp:lastPrinted>
  <dcterms:created xsi:type="dcterms:W3CDTF">2024-09-04T17:28:43Z</dcterms:created>
  <dcterms:modified xsi:type="dcterms:W3CDTF">2024-09-04T17:28:45Z</dcterms:modified>
</cp:coreProperties>
</file>