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84826-E9B2-41BF-AEC2-BFC8268F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7170-9300-4C62-811E-49DD6AAA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20DF2-1239-477D-A6A0-C70785ED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788A4-7D4E-4A98-A205-288FA76B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561FB-D553-4F3D-8DDA-BCF2CE082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25D255-525D-449C-B462-E3F5D56F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D062B-A6D5-44C7-9A22-6346A737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84713-9029-4001-8A7B-88D0789C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F2A9D-DFBD-4848-91BD-DCF1D191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7B603-F4BC-425E-B59B-F959C23B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41A4D-B686-4C20-B880-9375A1C59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2113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大学生物实验报告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实验的收获与体会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掌握基本实验技能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通过本次实验，使学生掌握生物学实验中的基本操作技能，如显微镜使用、实验器材的清洗与消毒等。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加深理论知识的理解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通过实验操作，帮助学生将课堂上学到的理论知识与实际应用相结合，加深对生物学原理的理解。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在实验过程中，引导学生观察、分析和解释实验现象，培养学生的科学思维能力和解决问题的能力。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大学生物实验是生物学教学的重要组成部分，通过实验可以培养学生的实践能力和创新精神，提高学生的综合素质。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大学生物实验的重要性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生物学是一门研究生命现象和生命活动规律的学科，随着科技的进步，生物学在医学、农业、环保等领域的应用越来越广泛。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生物学的发展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实验是生物学研究的重要手段之一，通过实验可以验证理论、发现新知，推动生物学的发展。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实验在生物学中的地位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通过本次实验，学生可以亲自动手操作，将理论知识转化为实践经验，提高自己的学习能力和兴趣。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对个人学习的意义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掌握生物学实验技能对于从事生物科学、医学、农业科技等领域的工作具有重要意义，可以为学生未来的职业发展打下坚实的基础。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生物学实验在推动生命科学的发展、解决人类面临的健康、环保等问题方面发挥着重要作用，具有深远的社会意义。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对社会发展的意义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472" r="2347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本实验选用大肠杆菌（Escherichia coli）作为实验对象，该菌株在生物学研究中常用作模式生物。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微生物菌株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采用LB（Luria-Bertani）培养基，该培养基富含营养物质，适合大肠杆菌等细菌的生长。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包括DNA提取试剂、PCR扩增试剂、凝胶电泳试剂等，用于后续实验操作。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如超净工作台、恒温摇床、PCR仪、凝胶成像系统等，用于提供实验所需的环境和条件。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仪器与设备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微生物培养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DNA提取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PCR扩增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凝胶电泳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在无菌条件下，将大肠杆菌接种于LB培养基中，置于恒温摇床中进行培养。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根据目的基因设计特异性引物，进行PCR扩增，获得目的基因片段。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采用常规方法提取大肠杆菌的基因组DNA，作为后续PCR扩增的模板。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将PCR产物进行凝胶电泳，观察并分析结果。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清洗并消毒实验器具，配制所需试剂和培养基，准备实验材料。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实验前准备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清洗并整理实验器具，处理废弃物，撰写实验报告。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在无菌条件下接种大肠杆菌，定时观察并记录生长情况，取适量菌液进行后续实验。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微生物培养与取样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按照DNA提取试剂盒的说明进行操作，提取基因组DNA，并进行质量检测。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DNA提取与检测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设计引物并进行PCR扩增，将PCR产物进行凝胶电泳，记录并分析电泳结果。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PCR扩增与电泳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详细记录了实验过程中每一步的操作和观察到的现象，包括实验对象的反应、颜色变化、沉淀生成等。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实验观察记录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将实验过程中收集到的所有原始数据进行了整理和汇总，包括实验对象的数量、质量、温度、时间等参数。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实验数据汇总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00" r="30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16" b="141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根据实验数据绘制了相应的图表，如折线图、柱状图、散点图等，直观地展示了实验数据的变化趋势和规律。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实验图表绘制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606" b="9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对实验数据进行了清洗，去除了异常值、重复值和缺失值，确保了数据的准确性和可靠性。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采用了适当的统计学方法对数据进行了分析，如描述性统计、方差分析、回归分析等，揭示了数据之间的内在联系和规律。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利用图表等可视化工具对数据进行了展示，使得数据更加直观易懂，便于分析和讨论。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https://d.book118.com/878052113075006046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2024-09-27T12:14:24.316</cp:lastPrinted>
  <dcterms:created xsi:type="dcterms:W3CDTF">2024-09-27T04:14:24Z</dcterms:created>
  <dcterms:modified xsi:type="dcterms:W3CDTF">2024-09-27T04:14:26Z</dcterms:modified>
</cp:coreProperties>
</file>