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85EB1-7033-40DD-93FD-C6E3FC67B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2F371-1F09-496C-8C08-026CDC372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3E675-BA5A-4641-A906-8BFB1E8E7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F0164-D91A-4D44-8CBE-65587E9C6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97BFBE-7920-44F4-835C-4F1619F0D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7D6167-ED02-49FC-8328-A38F7DCC2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39C7E5-EE1B-45FA-91CD-3640CDD34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0C41E-AE9E-46D9-8902-6E09DD73B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D8C43-5B4F-4A38-87F5-1CFC2EC99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3CC41-33C0-4D04-9F24-475F5C7DF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9E457-AC51-4087-817D-5D65D5578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54045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财政支出绩效评价实务与操作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财政支出绩效评价概述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财政支出绩效评价的指标体系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财政支出绩效评价的方法与流程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财政支出绩效评价的实务操作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财政支出绩效评价的问题与对策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财政支出绩效评价的案例分析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财政支出绩效评价概述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财政支出绩效评价是对政府财政支出活动进行经济性、效率性和效果性的评估，以判断其是否达到预期的目标和效果。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通过评价财政支出的绩效，提高政府财政支出的透明度和效率，促进政府资源的优化配置，推动经济社会的可持续发展。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458" r="114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通过评价财政支出的绩效，可以及时发现和纠正资金使用过程中的问题，提高资金的使用效率。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提高财政资金使用效率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财政支出绩效评价可以为政府决策提供科学依据，帮助政府制定更加合理、有效的财政政策。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促进政府决策科学化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财政支出是政府推动经济社会发展的重要手段，通过评价其绩效，可以确保政府支出对经济社会发展的促进作用。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推动经济社会发展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财政支出绩效评价的意义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财政支出绩效评价的原则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财政支出绩效评价应涵盖政府所有财政支出活动，确保评价的全面性和完整性。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可比性原则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评价结果应具有可比性，以便对不同地区、不同部门的财政支出绩效进行横向比较。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客观性原则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评价过程中应坚持客观、公正的态度，避免主观臆断和偏见。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评价方法和指标应具有可操作性，便于实际操作和应用。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财政支出绩效评价的指标体系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反映财政支出在各项目或领域的投入情况，如资金规模、投入结构等。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投入指标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过程指标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产出指标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效果指标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反映财政支出在项目实施过程中的管理和运作情况，如项目管理、资金使用等。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反映财政支出所支持项目或领域的直接产出和成果，如建设项目的完工情况、社会服务的提供数量等。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反映财政支出所带来社会经济、环境等方面的效益和影响，如经济增长、就业增加、环境改善等。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指标选取原则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相关性、重要性、可行性、可比性等。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指标权重分配方法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专家打分法、层次分析法、熵权法等。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指标权重分配考虑因素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政策导向、项目特点、地区差异等。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指标的选取与权重分配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直接量化法、间接量化法、模糊量化法等。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指标量化方法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消除量纲影响，使不同指标具有可比性。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指标标准化处理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线性标准化、非线性标准化等。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指标标准化方法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指标的量化与标准化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财政支出绩效评价的方法与流程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通过对绩效目标与实施效果、历史与当期情况、不同部门和地区同类支出的比较，综合分析绩效目标实现程度。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成本效益分析法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将一定时期内的支出与效益进行对比分析，以评价绩效目标实现程度。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因素分析法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通过综合分析影响绩效目标实现、实施效果的内外因素，评价绩效目标实现程度。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公众评判法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通过专家评估、公众问卷及抽样调查等对财政支出效果进行评判，评价绩效目标实现程度。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最低成本法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对效益确定却不易计量的多个同类对象的实施成本进行比较，评价绩效目标实现程度。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评价方法的分类与选择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结果反馈与运用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结果反馈与公开、问题整改与落实、结果运用与问责。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撰写与提交评价报告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撰写报告初稿、征求意见、提交正式报告。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分析评价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整理评价资料、汇总分析数据、形成评价结论。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确定评价对象、选定评价机构、制定评价方案。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下达评价通知、审核评价资料、现场和非现场评价。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评价流程的设计与执行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https://d.book118.com/878054045034006032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2024-09-09T14:27:55.182</cp:lastPrinted>
  <dcterms:created xsi:type="dcterms:W3CDTF">2024-09-09T06:27:55Z</dcterms:created>
  <dcterms:modified xsi:type="dcterms:W3CDTF">2024-09-09T06:27:57Z</dcterms:modified>
</cp:coreProperties>
</file>