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FF35EF-E3CF-4F28-A2FC-6BC310741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C115B-00EA-460B-A904-B08F176B8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BAB09-7490-4625-B99C-F98A260A1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E46CB5-1343-4376-BA16-165529D0E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641816-6D4A-4723-B8F3-1023F4DF0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B8A1BB-6B35-4879-9704-E956F93AF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102132-0049-4AB0-A133-C1252A6DC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C25D32-3F46-4E04-839A-AE1AFE42E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857E68-20E7-44D9-8487-81E8E12E8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63C4B4-3BEB-4FAB-8B2C-06230652C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677DD5-212D-4891-8F74-0B49EF6DA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55017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的同桌作文指导\n## 1.同桌的概述及作文的重要性\n### 1.1同桌的定义及同桌关系的建立\n### 1.2同桌作文的重要性及写作意义\n### 1.3同桌作文与学生成长的关系\n## 2.同桌作文的写作技巧与方法\n### 2.1如何观察和描绘同桌的外貌特征\n### 2.2如何通过具体事件展现同桌的性格特点\n### 2.3运用生动的描绘手法和修辞手法\n## 3.同桌作文的题材选择与创意发挥\n### 3.1选择具有特色的同桌作文题材\n### 3.2运用想象力，创造独特的同桌形象\n### 3.3结合时事热点，增加同桌作文的现实意义\n## 4.同桌作文的常见问题与解决方案\n### 4.1同桌作文中的常见写作问题\n### 4.2针对常见问题的解决方案及技巧\n### 4.3如何提高同桌作文的得分技巧\n## 5.同桌作文的实例分析与鉴赏\n### 5.1优秀同桌作文实例分析\n### 5.2同桌作文的鉴赏要点与方法\n### 5.3如何从优秀同桌作文中学习和借鉴\n## 6.同桌作文的实战演练与提升\n### 6.1同桌作文的实战演练建议\n### 6.2同桌作文的反复修改与润色\n### 6.3如何通过实践提高同桌作文的水平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我的同桌作文指导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84052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1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同桌的概述及作文的重要性</a:t>
            </a:r>
            <a:endParaRPr/>
          </a:p>
        </p:txBody>
      </p:sp>
      <p:sp>
        <p:nvSpPr>
          <p:cNvPr id="142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43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同桌的定义及同桌关系的建立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5" name="组合 24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6" name="组合 245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同桌的定义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同桌是指在学生时代，坐在同一桌位的学生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他们共同学习，互相帮助，共同成长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同桌关系是一种特殊的人际关系，对学生的成长具有重要影响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1" name="组合 250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同桌关系的建立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通过学校安排或自由选择，学生与同桌建立关系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建立良好的同桌关系需要双方的共同努力和沟通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同桌关系可以促进学生的学习进步和个性发展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同桌作文的重要性</a:t>
                </a:r>
                <a:endParaRPr/>
              </a:p>
            </p:txBody>
          </p:sp>
          <p:sp>
            <p:nvSpPr>
              <p:cNvPr id="2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同桌作文是一种锻炼学生写作能力的有效途径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通过描绘同桌的形象，提高学生的观察力和表达能力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同桌作文有助于培养学生的个性和审美观念</a:t>
                </a:r>
                <a:endParaRPr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写作意义</a:t>
                </a:r>
                <a:endParaRPr/>
              </a:p>
            </p:txBody>
          </p:sp>
          <p:sp>
            <p:nvSpPr>
              <p:cNvPr id="2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同桌作文可以提高学生的写作技巧和文学素养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通过同桌作文，学生可以更好地了解自己和他人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同桌作文有助于培养学生的团队合作精神和人际交往能力</a:t>
                </a:r>
                <a:endParaRPr/>
              </a:p>
            </p:txBody>
          </p:sp>
          <p:sp>
            <p:nvSpPr>
              <p:cNvPr id="2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同桌作文的重要性及写作意义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同桌作文与学生成长的关系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6" name="组合 27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7" name="组合 27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对学生成长的促进作用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同桌作文可以帮助学生发现自己的优点和不足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通过写作，学生可以学会如何与他人沟通和合作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同桌作文有助于培养学生的自我认知和自尊心</a:t>
                </a:r>
                <a:endParaRPr/>
              </a:p>
            </p:txBody>
          </p:sp>
          <p:pic>
            <p:nvPicPr>
              <p:cNvPr id="2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2" name="组合 28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对学生成长的负面影响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如果同桌作文过于负面或攻击性，可能会导致学生之间的关系紧张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学生可能会因为写作能力不足而对自己的能力产生怀疑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过度的同桌作文可能会影响学生的其他学科学习</a:t>
                </a:r>
                <a:endParaRPr/>
              </a:p>
            </p:txBody>
          </p:sp>
          <p:pic>
            <p:nvPicPr>
              <p:cNvPr id="2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同桌作文的写作技巧与方法</a:t>
            </a:r>
            <a:endParaRPr/>
          </a:p>
        </p:txBody>
      </p:sp>
      <p:sp>
        <p:nvSpPr>
          <p:cNvPr id="28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9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观察同桌的外貌特征</a:t>
                </a:r>
                <a:endParaRPr/>
              </a:p>
            </p:txBody>
          </p:sp>
          <p:sp>
            <p:nvSpPr>
              <p:cNvPr id="29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注意同桌的发型、眼睛、鼻子、嘴巴等外貌特征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观察同桌的穿着风格和习惯，以及他们的气质和特点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注意同桌的表情和动作，捕捉他们的瞬间特点</a:t>
                </a:r>
                <a:endParaRPr/>
              </a:p>
            </p:txBody>
          </p:sp>
          <p:sp>
            <p:nvSpPr>
              <p:cNvPr id="29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描绘同桌的外貌特征</a:t>
                </a:r>
                <a:endParaRPr/>
              </a:p>
            </p:txBody>
          </p:sp>
          <p:sp>
            <p:nvSpPr>
              <p:cNvPr id="3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使用形象生动的词汇和比喻，描绘同桌的外貌特点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通过细节描写，展现同桌的独特气质和个性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避免使用过于抽象或模糊的词汇，以免让读者产生误解</a:t>
                </a:r>
                <a:endParaRPr/>
              </a:p>
            </p:txBody>
          </p:sp>
          <p:sp>
            <p:nvSpPr>
              <p:cNvPr id="30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如何观察和描绘同桌的外貌特征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选择具有代表性的事件</a:t>
                </a:r>
                <a:endParaRPr/>
              </a:p>
            </p:txBody>
          </p:sp>
          <p:sp>
            <p:nvSpPr>
              <p:cNvPr id="3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选择能体现同桌性格特点的具体事件，如学习、生活、娱乐等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通过事件的描述，展现同桌的性格特点和价值观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避免选择过于普通或无关紧要的事件，以免让读者对同桌产生兴趣</a:t>
                </a:r>
                <a:endParaRPr/>
              </a:p>
            </p:txBody>
          </p:sp>
          <p:sp>
            <p:nvSpPr>
              <p:cNvPr id="3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描绘事件的过程和细节</a:t>
                </a:r>
                <a:endParaRPr/>
              </a:p>
            </p:txBody>
          </p:sp>
          <p:sp>
            <p:nvSpPr>
              <p:cNvPr id="3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详细描述事件的起因、经过和结果，让读者对事件有更全面的了解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通过同桌在事件中的表现，展现他们的性格特点和思想观念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注意使用生动的动作和对话，让读者更好地感受到同桌的性格特点</a:t>
                </a:r>
                <a:endParaRPr/>
              </a:p>
            </p:txBody>
          </p:sp>
          <p:sp>
            <p:nvSpPr>
              <p:cNvPr id="3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如何通过具体事件展现同桌的性格特点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使用生动的描绘手法</a:t>
                </a:r>
                <a:endParaRPr/>
              </a:p>
            </p:txBody>
          </p:sp>
          <p:sp>
            <p:nvSpPr>
              <p:cNvPr id="3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运用比喻、拟人、夸张等修辞手法，使描绘更加形象生动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注意观察同桌的细微动作和表情，捕捉他们的情感变化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通过场景和环境描写，营造同桌作文的氛围和情感基调</a:t>
                </a:r>
                <a:endParaRPr/>
              </a:p>
            </p:txBody>
          </p:sp>
          <p:sp>
            <p:nvSpPr>
              <p:cNvPr id="3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使用修辞手法</a:t>
                </a:r>
                <a:endParaRPr/>
              </a:p>
            </p:txBody>
          </p:sp>
          <p:sp>
            <p:nvSpPr>
              <p:cNvPr id="3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运用排比、对仗、设问等修辞手法，增强作文的表现力和文采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通过修辞手法的运用，展现同桌作文的独特魅力和个性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注意避免使用过于复杂或生僻的修辞手法，以免让读者产生阅读障碍</a:t>
                </a:r>
                <a:endParaRPr/>
              </a:p>
            </p:txBody>
          </p:sp>
          <p:sp>
            <p:nvSpPr>
              <p:cNvPr id="3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运用生动的描绘手法和修辞手法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同桌作文的题材选择与创意发挥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选择具有特色的题材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选择能体现同桌个性和特点的题材，如爱好、性格、家庭背景等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避免选择过于普通或相似的题材，以免让读者感到乏味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尝试选择新颖和独特的题材，让同桌作文更具吸引力和创意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突出题材的特色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通过详细的描述和生动的描绘，展现题材的独特性和趣味性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注意运用对比和衬托的手法，突出同桌作文的主题和内涵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通过题材的选择和表现，展现同桌作文的个性和审美观念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选择具有特色的同桌作文题材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发挥想象力</a:t>
                </a:r>
                <a:endParaRPr/>
              </a:p>
            </p:txBody>
          </p:sp>
          <p:sp>
            <p:nvSpPr>
              <p:cNvPr id="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通过观察同桌的外貌、性格和行为，发挥想象力，塑造独特的同桌形象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尝试将同桌与不同的角色或情景相结合，创造新颖的故事和情节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通过想象力的运用，使同桌作文更具创意和吸引力</a:t>
                </a:r>
                <a:endParaRPr/>
              </a:p>
            </p:txBody>
          </p:sp>
          <p:sp>
            <p:nvSpPr>
              <p:cNvPr id="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创造独特的同桌形象</a:t>
                </a:r>
                <a:endParaRPr/>
              </a:p>
            </p:txBody>
          </p:sp>
          <p:sp>
            <p:nvSpPr>
              <p:cNvPr id="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塑造同桌的独特性格和特点，让读者对同桌产生深刻的印象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通过同桌形象的塑造，展现同桌作文的主题和内涵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注意保持同桌形象的多样性和丰富性，避免让同桌形象过于单一和乏味</a:t>
                </a:r>
                <a:endParaRPr/>
              </a:p>
            </p:txBody>
          </p:sp>
          <p:sp>
            <p:nvSpPr>
              <p:cNvPr id="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运用想象力，创造独特的同桌形象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结合时事热点</a:t>
                </a:r>
                <a:endParaRPr/>
              </a:p>
            </p:txBody>
          </p:sp>
          <p:sp>
            <p:nvSpPr>
              <p:cNvPr id="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关注时事热点和社会现象，将它们融入同桌作文的创作中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通过时事热点的引入，使同桌作文更具现实意义和思考价值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注意时事热点的选择和运用，避免让同桌作文过于政治化或商业化</a:t>
                </a:r>
                <a:endParaRPr/>
              </a:p>
            </p:txBody>
          </p:sp>
          <p:sp>
            <p:nvSpPr>
              <p:cNvPr id="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增加现实意义</a:t>
                </a:r>
                <a:endParaRPr/>
              </a:p>
            </p:txBody>
          </p:sp>
          <p:sp>
            <p:nvSpPr>
              <p:cNvPr id="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通过同桌作文的时事热点，引发读者对现实问题的思考和讨论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通过同桌作文的描绘，展现现实生活中的美好和不足之处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注意同桌作文的导向和价值观，避免给读者带来误导和负面影响</a:t>
                </a:r>
                <a:endParaRPr/>
              </a:p>
            </p:txBody>
          </p:sp>
          <p:sp>
            <p:nvSpPr>
              <p:cNvPr id="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结合时事热点，增加同桌作文的现实意义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https://d.book118.com/878055017003006042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我的同桌作文指导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2024-09-20T22:55:57.033</cp:lastPrinted>
  <dcterms:created xsi:type="dcterms:W3CDTF">2024-09-20T14:55:57Z</dcterms:created>
  <dcterms:modified xsi:type="dcterms:W3CDTF">2024-09-20T14:55:58Z</dcterms:modified>
</cp:coreProperties>
</file>