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09"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tags" Target="tags/tag34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17</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tags" Target="../tags/tag14.xml" /><Relationship Id="rId16" Type="http://schemas.openxmlformats.org/officeDocument/2006/relationships/tags" Target="../tags/tag15.xml" /><Relationship Id="rId17" Type="http://schemas.openxmlformats.org/officeDocument/2006/relationships/tags" Target="../tags/tag16.xml" /><Relationship Id="rId18" Type="http://schemas.openxmlformats.org/officeDocument/2006/relationships/tags" Target="../tags/tag17.xml" /><Relationship Id="rId19" Type="http://schemas.openxmlformats.org/officeDocument/2006/relationships/tags" Target="../tags/tag18.xml" /><Relationship Id="rId2" Type="http://schemas.openxmlformats.org/officeDocument/2006/relationships/tags" Target="../tags/tag1.xml" /><Relationship Id="rId20" Type="http://schemas.openxmlformats.org/officeDocument/2006/relationships/tags" Target="../tags/tag19.xml" /><Relationship Id="rId21" Type="http://schemas.openxmlformats.org/officeDocument/2006/relationships/tags" Target="../tags/tag20.xml" /><Relationship Id="rId22" Type="http://schemas.openxmlformats.org/officeDocument/2006/relationships/tags" Target="../tags/tag21.xml" /><Relationship Id="rId23" Type="http://schemas.openxmlformats.org/officeDocument/2006/relationships/tags" Target="../tags/tag22.xml" /><Relationship Id="rId24" Type="http://schemas.openxmlformats.org/officeDocument/2006/relationships/tags" Target="../tags/tag23.xml" /><Relationship Id="rId25" Type="http://schemas.openxmlformats.org/officeDocument/2006/relationships/tags" Target="../tags/tag24.xml" /><Relationship Id="rId26" Type="http://schemas.openxmlformats.org/officeDocument/2006/relationships/tags" Target="../tags/tag25.xml" /><Relationship Id="rId27" Type="http://schemas.openxmlformats.org/officeDocument/2006/relationships/tags" Target="../tags/tag26.xml" /><Relationship Id="rId28" Type="http://schemas.openxmlformats.org/officeDocument/2006/relationships/tags" Target="../tags/tag27.xml" /><Relationship Id="rId29" Type="http://schemas.openxmlformats.org/officeDocument/2006/relationships/tags" Target="../tags/tag28.xml" /><Relationship Id="rId3" Type="http://schemas.openxmlformats.org/officeDocument/2006/relationships/tags" Target="../tags/tag2.xml" /><Relationship Id="rId30" Type="http://schemas.openxmlformats.org/officeDocument/2006/relationships/tags" Target="../tags/tag29.xml" /><Relationship Id="rId31" Type="http://schemas.openxmlformats.org/officeDocument/2006/relationships/tags" Target="../tags/tag30.xml" /><Relationship Id="rId32" Type="http://schemas.openxmlformats.org/officeDocument/2006/relationships/tags" Target="../tags/tag31.xml" /><Relationship Id="rId33" Type="http://schemas.openxmlformats.org/officeDocument/2006/relationships/tags" Target="../tags/tag32.xml" /><Relationship Id="rId34" Type="http://schemas.openxmlformats.org/officeDocument/2006/relationships/tags" Target="../tags/tag33.xml" /><Relationship Id="rId35" Type="http://schemas.openxmlformats.org/officeDocument/2006/relationships/tags" Target="../tags/tag34.xml" /><Relationship Id="rId36" Type="http://schemas.openxmlformats.org/officeDocument/2006/relationships/tags" Target="../tags/tag35.xml" /><Relationship Id="rId37" Type="http://schemas.openxmlformats.org/officeDocument/2006/relationships/tags" Target="../tags/tag36.xml" /><Relationship Id="rId38" Type="http://schemas.openxmlformats.org/officeDocument/2006/relationships/tags" Target="../tags/tag37.xml" /><Relationship Id="rId39" Type="http://schemas.openxmlformats.org/officeDocument/2006/relationships/tags" Target="../tags/tag38.xml" /><Relationship Id="rId4" Type="http://schemas.openxmlformats.org/officeDocument/2006/relationships/tags" Target="../tags/tag3.xml" /><Relationship Id="rId40" Type="http://schemas.openxmlformats.org/officeDocument/2006/relationships/tags" Target="../tags/tag39.xml" /><Relationship Id="rId41" Type="http://schemas.openxmlformats.org/officeDocument/2006/relationships/tags" Target="../tags/tag40.xml" /><Relationship Id="rId42" Type="http://schemas.openxmlformats.org/officeDocument/2006/relationships/tags" Target="../tags/tag41.xml" /><Relationship Id="rId43" Type="http://schemas.openxmlformats.org/officeDocument/2006/relationships/tags" Target="../tags/tag42.xml" /><Relationship Id="rId44" Type="http://schemas.openxmlformats.org/officeDocument/2006/relationships/tags" Target="../tags/tag43.xml" /><Relationship Id="rId45" Type="http://schemas.openxmlformats.org/officeDocument/2006/relationships/tags" Target="../tags/tag44.xml" /><Relationship Id="rId46" Type="http://schemas.openxmlformats.org/officeDocument/2006/relationships/tags" Target="../tags/tag45.xml" /><Relationship Id="rId47" Type="http://schemas.openxmlformats.org/officeDocument/2006/relationships/tags" Target="../tags/tag46.xml" /><Relationship Id="rId48" Type="http://schemas.openxmlformats.org/officeDocument/2006/relationships/tags" Target="../tags/tag47.xml" /><Relationship Id="rId49" Type="http://schemas.openxmlformats.org/officeDocument/2006/relationships/tags" Target="../tags/tag48.xml" /><Relationship Id="rId5" Type="http://schemas.openxmlformats.org/officeDocument/2006/relationships/tags" Target="../tags/tag4.xml" /><Relationship Id="rId50" Type="http://schemas.openxmlformats.org/officeDocument/2006/relationships/tags" Target="../tags/tag49.xml" /><Relationship Id="rId51" Type="http://schemas.openxmlformats.org/officeDocument/2006/relationships/tags" Target="../tags/tag50.xml" /><Relationship Id="rId52" Type="http://schemas.openxmlformats.org/officeDocument/2006/relationships/tags" Target="../tags/tag51.xml" /><Relationship Id="rId53" Type="http://schemas.openxmlformats.org/officeDocument/2006/relationships/tags" Target="../tags/tag52.xml" /><Relationship Id="rId54" Type="http://schemas.openxmlformats.org/officeDocument/2006/relationships/tags" Target="../tags/tag53.xml" /><Relationship Id="rId55" Type="http://schemas.openxmlformats.org/officeDocument/2006/relationships/tags" Target="../tags/tag54.xml" /><Relationship Id="rId56" Type="http://schemas.openxmlformats.org/officeDocument/2006/relationships/tags" Target="../tags/tag55.xml" /><Relationship Id="rId57" Type="http://schemas.openxmlformats.org/officeDocument/2006/relationships/tags" Target="../tags/tag56.xml" /><Relationship Id="rId58" Type="http://schemas.openxmlformats.org/officeDocument/2006/relationships/tags" Target="../tags/tag57.xml" /><Relationship Id="rId59" Type="http://schemas.openxmlformats.org/officeDocument/2006/relationships/tags" Target="../tags/tag58.xml" /><Relationship Id="rId6" Type="http://schemas.openxmlformats.org/officeDocument/2006/relationships/tags" Target="../tags/tag5.xml" /><Relationship Id="rId60" Type="http://schemas.openxmlformats.org/officeDocument/2006/relationships/tags" Target="../tags/tag59.xml" /><Relationship Id="rId61" Type="http://schemas.openxmlformats.org/officeDocument/2006/relationships/tags" Target="../tags/tag60.xml" /><Relationship Id="rId62" Type="http://schemas.openxmlformats.org/officeDocument/2006/relationships/tags" Target="../tags/tag61.xml" /><Relationship Id="rId63" Type="http://schemas.openxmlformats.org/officeDocument/2006/relationships/tags" Target="../tags/tag62.xml" /><Relationship Id="rId64" Type="http://schemas.openxmlformats.org/officeDocument/2006/relationships/tags" Target="../tags/tag63.xml" /><Relationship Id="rId65" Type="http://schemas.openxmlformats.org/officeDocument/2006/relationships/tags" Target="../tags/tag64.xml" /><Relationship Id="rId66" Type="http://schemas.openxmlformats.org/officeDocument/2006/relationships/tags" Target="../tags/tag65.xml" /><Relationship Id="rId67" Type="http://schemas.openxmlformats.org/officeDocument/2006/relationships/tags" Target="../tags/tag66.xml" /><Relationship Id="rId68" Type="http://schemas.openxmlformats.org/officeDocument/2006/relationships/tags" Target="../tags/tag67.xml" /><Relationship Id="rId69" Type="http://schemas.openxmlformats.org/officeDocument/2006/relationships/slideMaster" Target="../slideMasters/slideMaster2.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8.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74.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89.xml" /><Relationship Id="rId10" Type="http://schemas.openxmlformats.org/officeDocument/2006/relationships/slideMaster" Target="../slideMasters/slideMaster2.xml" /><Relationship Id="rId2" Type="http://schemas.openxmlformats.org/officeDocument/2006/relationships/tags" Target="../tags/tag90.xml" /><Relationship Id="rId3" Type="http://schemas.openxmlformats.org/officeDocument/2006/relationships/tags" Target="../tags/tag91.xml" /><Relationship Id="rId4" Type="http://schemas.openxmlformats.org/officeDocument/2006/relationships/tags" Target="../tags/tag92.xml" /><Relationship Id="rId5" Type="http://schemas.openxmlformats.org/officeDocument/2006/relationships/tags" Target="../tags/tag93.xml" /><Relationship Id="rId6" Type="http://schemas.openxmlformats.org/officeDocument/2006/relationships/tags" Target="../tags/tag94.xml" /><Relationship Id="rId7" Type="http://schemas.openxmlformats.org/officeDocument/2006/relationships/tags" Target="../tags/tag95.xml" /><Relationship Id="rId8" Type="http://schemas.openxmlformats.org/officeDocument/2006/relationships/tags" Target="../tags/tag96.xml" /><Relationship Id="rId9" Type="http://schemas.openxmlformats.org/officeDocument/2006/relationships/tags" Target="../tags/tag97.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98.xml" /><Relationship Id="rId2" Type="http://schemas.openxmlformats.org/officeDocument/2006/relationships/tags" Target="../tags/tag99.xml" /><Relationship Id="rId3" Type="http://schemas.openxmlformats.org/officeDocument/2006/relationships/tags" Target="../tags/tag100.xml" /><Relationship Id="rId4" Type="http://schemas.openxmlformats.org/officeDocument/2006/relationships/tags" Target="../tags/tag101.xml" /><Relationship Id="rId5" Type="http://schemas.openxmlformats.org/officeDocument/2006/relationships/tags" Target="../tags/tag102.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03.xml" /><Relationship Id="rId2" Type="http://schemas.openxmlformats.org/officeDocument/2006/relationships/tags" Target="../tags/tag104.xml" /><Relationship Id="rId3" Type="http://schemas.openxmlformats.org/officeDocument/2006/relationships/tags" Target="../tags/tag105.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06.xml" /><Relationship Id="rId2" Type="http://schemas.openxmlformats.org/officeDocument/2006/relationships/tags" Target="../tags/tag107.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13.xml" /><Relationship Id="rId2" Type="http://schemas.openxmlformats.org/officeDocument/2006/relationships/tags" Target="../tags/tag114.xml" /><Relationship Id="rId3" Type="http://schemas.openxmlformats.org/officeDocument/2006/relationships/tags" Target="../tags/tag115.xml" /><Relationship Id="rId4" Type="http://schemas.openxmlformats.org/officeDocument/2006/relationships/tags" Target="../tags/tag116.xml" /><Relationship Id="rId5" Type="http://schemas.openxmlformats.org/officeDocument/2006/relationships/tags" Target="../tags/tag117.xml" /><Relationship Id="rId6" Type="http://schemas.openxmlformats.org/officeDocument/2006/relationships/tags" Target="../tags/tag118.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131.xml" /><Relationship Id="rId11" Type="http://schemas.openxmlformats.org/officeDocument/2006/relationships/tags" Target="../tags/tag132.xml" /><Relationship Id="rId12" Type="http://schemas.openxmlformats.org/officeDocument/2006/relationships/tags" Target="../tags/tag133.xml" /><Relationship Id="rId13" Type="http://schemas.openxmlformats.org/officeDocument/2006/relationships/tags" Target="../tags/tag134.xml" /><Relationship Id="rId14" Type="http://schemas.openxmlformats.org/officeDocument/2006/relationships/tags" Target="../tags/tag135.xml" /><Relationship Id="rId15" Type="http://schemas.openxmlformats.org/officeDocument/2006/relationships/tags" Target="../tags/tag136.xml" /><Relationship Id="rId16" Type="http://schemas.openxmlformats.org/officeDocument/2006/relationships/tags" Target="../tags/tag137.xml" /><Relationship Id="rId17" Type="http://schemas.openxmlformats.org/officeDocument/2006/relationships/tags" Target="../tags/tag138.xml" /><Relationship Id="rId18" Type="http://schemas.openxmlformats.org/officeDocument/2006/relationships/tags" Target="../tags/tag139.xml" /><Relationship Id="rId19" Type="http://schemas.openxmlformats.org/officeDocument/2006/relationships/tags" Target="../tags/tag140.xml" /><Relationship Id="rId2" Type="http://schemas.openxmlformats.org/officeDocument/2006/relationships/tags" Target="../tags/tag124.xml" /><Relationship Id="rId20" Type="http://schemas.openxmlformats.org/officeDocument/2006/relationships/tags" Target="../tags/tag141.xml" /><Relationship Id="rId21" Type="http://schemas.openxmlformats.org/officeDocument/2006/relationships/tags" Target="../tags/tag142.xml" /><Relationship Id="rId22" Type="http://schemas.openxmlformats.org/officeDocument/2006/relationships/tags" Target="../tags/tag143.xml" /><Relationship Id="rId23" Type="http://schemas.openxmlformats.org/officeDocument/2006/relationships/tags" Target="../tags/tag144.xml" /><Relationship Id="rId24" Type="http://schemas.openxmlformats.org/officeDocument/2006/relationships/tags" Target="../tags/tag145.xml" /><Relationship Id="rId25" Type="http://schemas.openxmlformats.org/officeDocument/2006/relationships/tags" Target="../tags/tag146.xml" /><Relationship Id="rId26" Type="http://schemas.openxmlformats.org/officeDocument/2006/relationships/tags" Target="../tags/tag147.xml" /><Relationship Id="rId27" Type="http://schemas.openxmlformats.org/officeDocument/2006/relationships/tags" Target="../tags/tag148.xml" /><Relationship Id="rId28" Type="http://schemas.openxmlformats.org/officeDocument/2006/relationships/tags" Target="../tags/tag149.xml" /><Relationship Id="rId29" Type="http://schemas.openxmlformats.org/officeDocument/2006/relationships/tags" Target="../tags/tag150.xml" /><Relationship Id="rId3" Type="http://schemas.openxmlformats.org/officeDocument/2006/relationships/image" Target="../media/image2.jpeg" /><Relationship Id="rId30" Type="http://schemas.openxmlformats.org/officeDocument/2006/relationships/tags" Target="../tags/tag151.xml" /><Relationship Id="rId31" Type="http://schemas.openxmlformats.org/officeDocument/2006/relationships/tags" Target="../tags/tag152.xml" /><Relationship Id="rId32" Type="http://schemas.openxmlformats.org/officeDocument/2006/relationships/tags" Target="../tags/tag153.xml" /><Relationship Id="rId33" Type="http://schemas.openxmlformats.org/officeDocument/2006/relationships/tags" Target="../tags/tag154.xml" /><Relationship Id="rId34" Type="http://schemas.openxmlformats.org/officeDocument/2006/relationships/tags" Target="../tags/tag155.xml" /><Relationship Id="rId35" Type="http://schemas.openxmlformats.org/officeDocument/2006/relationships/tags" Target="../tags/tag156.xml" /><Relationship Id="rId36" Type="http://schemas.openxmlformats.org/officeDocument/2006/relationships/tags" Target="../tags/tag157.xml" /><Relationship Id="rId37" Type="http://schemas.openxmlformats.org/officeDocument/2006/relationships/tags" Target="../tags/tag158.xml" /><Relationship Id="rId38" Type="http://schemas.openxmlformats.org/officeDocument/2006/relationships/tags" Target="../tags/tag159.xml" /><Relationship Id="rId39" Type="http://schemas.openxmlformats.org/officeDocument/2006/relationships/tags" Target="../tags/tag160.xml" /><Relationship Id="rId4" Type="http://schemas.openxmlformats.org/officeDocument/2006/relationships/tags" Target="../tags/tag125.xml" /><Relationship Id="rId40" Type="http://schemas.openxmlformats.org/officeDocument/2006/relationships/tags" Target="../tags/tag161.xml" /><Relationship Id="rId41" Type="http://schemas.openxmlformats.org/officeDocument/2006/relationships/tags" Target="../tags/tag162.xml" /><Relationship Id="rId42" Type="http://schemas.openxmlformats.org/officeDocument/2006/relationships/tags" Target="../tags/tag163.xml" /><Relationship Id="rId43" Type="http://schemas.openxmlformats.org/officeDocument/2006/relationships/tags" Target="../tags/tag164.xml" /><Relationship Id="rId44" Type="http://schemas.openxmlformats.org/officeDocument/2006/relationships/tags" Target="../tags/tag165.xml" /><Relationship Id="rId45" Type="http://schemas.openxmlformats.org/officeDocument/2006/relationships/tags" Target="../tags/tag166.xml" /><Relationship Id="rId46" Type="http://schemas.openxmlformats.org/officeDocument/2006/relationships/tags" Target="../tags/tag167.xml" /><Relationship Id="rId47" Type="http://schemas.openxmlformats.org/officeDocument/2006/relationships/tags" Target="../tags/tag168.xml" /><Relationship Id="rId48" Type="http://schemas.openxmlformats.org/officeDocument/2006/relationships/tags" Target="../tags/tag169.xml" /><Relationship Id="rId49" Type="http://schemas.openxmlformats.org/officeDocument/2006/relationships/tags" Target="../tags/tag170.xml" /><Relationship Id="rId5" Type="http://schemas.openxmlformats.org/officeDocument/2006/relationships/tags" Target="../tags/tag126.xml" /><Relationship Id="rId50" Type="http://schemas.openxmlformats.org/officeDocument/2006/relationships/tags" Target="../tags/tag171.xml" /><Relationship Id="rId51" Type="http://schemas.openxmlformats.org/officeDocument/2006/relationships/tags" Target="../tags/tag172.xml" /><Relationship Id="rId52" Type="http://schemas.openxmlformats.org/officeDocument/2006/relationships/tags" Target="../tags/tag173.xml" /><Relationship Id="rId53" Type="http://schemas.openxmlformats.org/officeDocument/2006/relationships/tags" Target="../tags/tag174.xml" /><Relationship Id="rId54" Type="http://schemas.openxmlformats.org/officeDocument/2006/relationships/tags" Target="../tags/tag175.xml" /><Relationship Id="rId55" Type="http://schemas.openxmlformats.org/officeDocument/2006/relationships/tags" Target="../tags/tag176.xml" /><Relationship Id="rId56" Type="http://schemas.openxmlformats.org/officeDocument/2006/relationships/tags" Target="../tags/tag177.xml" /><Relationship Id="rId57" Type="http://schemas.openxmlformats.org/officeDocument/2006/relationships/tags" Target="../tags/tag178.xml" /><Relationship Id="rId58" Type="http://schemas.openxmlformats.org/officeDocument/2006/relationships/tags" Target="../tags/tag179.xml" /><Relationship Id="rId59" Type="http://schemas.openxmlformats.org/officeDocument/2006/relationships/tags" Target="../tags/tag180.xml" /><Relationship Id="rId6" Type="http://schemas.openxmlformats.org/officeDocument/2006/relationships/tags" Target="../tags/tag127.xml" /><Relationship Id="rId60" Type="http://schemas.openxmlformats.org/officeDocument/2006/relationships/tags" Target="../tags/tag181.xml" /><Relationship Id="rId61" Type="http://schemas.openxmlformats.org/officeDocument/2006/relationships/tags" Target="../tags/tag182.xml" /><Relationship Id="rId62" Type="http://schemas.openxmlformats.org/officeDocument/2006/relationships/tags" Target="../tags/tag183.xml" /><Relationship Id="rId63" Type="http://schemas.openxmlformats.org/officeDocument/2006/relationships/tags" Target="../tags/tag184.xml" /><Relationship Id="rId64" Type="http://schemas.openxmlformats.org/officeDocument/2006/relationships/tags" Target="../tags/tag185.xml" /><Relationship Id="rId65" Type="http://schemas.openxmlformats.org/officeDocument/2006/relationships/tags" Target="../tags/tag186.xml" /><Relationship Id="rId66" Type="http://schemas.openxmlformats.org/officeDocument/2006/relationships/tags" Target="../tags/tag187.xml" /><Relationship Id="rId67" Type="http://schemas.openxmlformats.org/officeDocument/2006/relationships/tags" Target="../tags/tag188.xml" /><Relationship Id="rId68" Type="http://schemas.openxmlformats.org/officeDocument/2006/relationships/tags" Target="../tags/tag189.xml" /><Relationship Id="rId69" Type="http://schemas.openxmlformats.org/officeDocument/2006/relationships/tags" Target="../tags/tag190.xml" /><Relationship Id="rId7" Type="http://schemas.openxmlformats.org/officeDocument/2006/relationships/tags" Target="../tags/tag128.xml" /><Relationship Id="rId70" Type="http://schemas.openxmlformats.org/officeDocument/2006/relationships/slideMaster" Target="../slideMasters/slideMaster2.xml" /><Relationship Id="rId8" Type="http://schemas.openxmlformats.org/officeDocument/2006/relationships/tags" Target="../tags/tag129.xml" /><Relationship Id="rId9" Type="http://schemas.openxmlformats.org/officeDocument/2006/relationships/tags" Target="../tags/tag130.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91.xml" /><Relationship Id="rId2" Type="http://schemas.openxmlformats.org/officeDocument/2006/relationships/tags" Target="../tags/tag192.xml" /><Relationship Id="rId3" Type="http://schemas.openxmlformats.org/officeDocument/2006/relationships/tags" Target="../tags/tag193.xml"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96.xml" /><Relationship Id="rId2" Type="http://schemas.openxmlformats.org/officeDocument/2006/relationships/tags" Target="../tags/tag197.xml" /><Relationship Id="rId3" Type="http://schemas.openxmlformats.org/officeDocument/2006/relationships/tags" Target="../tags/tag198.xml" /><Relationship Id="rId4" Type="http://schemas.openxmlformats.org/officeDocument/2006/relationships/tags" Target="../tags/tag199.xml" /><Relationship Id="rId5" Type="http://schemas.openxmlformats.org/officeDocument/2006/relationships/tags" Target="../tags/tag200.xml" /><Relationship Id="rId6" Type="http://schemas.openxmlformats.org/officeDocument/2006/relationships/tags" Target="../tags/tag201.xml" /><Relationship Id="rId7"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202.xml" /><Relationship Id="rId10" Type="http://schemas.openxmlformats.org/officeDocument/2006/relationships/slideMaster" Target="../slideMasters/slideMaster2.xml" /><Relationship Id="rId2" Type="http://schemas.openxmlformats.org/officeDocument/2006/relationships/tags" Target="../tags/tag203.xml" /><Relationship Id="rId3" Type="http://schemas.openxmlformats.org/officeDocument/2006/relationships/tags" Target="../tags/tag204.xml" /><Relationship Id="rId4" Type="http://schemas.openxmlformats.org/officeDocument/2006/relationships/tags" Target="../tags/tag205.xml" /><Relationship Id="rId5" Type="http://schemas.openxmlformats.org/officeDocument/2006/relationships/tags" Target="../tags/tag206.xml" /><Relationship Id="rId6" Type="http://schemas.openxmlformats.org/officeDocument/2006/relationships/tags" Target="../tags/tag207.xml" /><Relationship Id="rId7" Type="http://schemas.openxmlformats.org/officeDocument/2006/relationships/tags" Target="../tags/tag208.xml" /><Relationship Id="rId8" Type="http://schemas.openxmlformats.org/officeDocument/2006/relationships/tags" Target="../tags/tag209.xml" /><Relationship Id="rId9" Type="http://schemas.openxmlformats.org/officeDocument/2006/relationships/tags" Target="../tags/tag210.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211.xml" /><Relationship Id="rId10" Type="http://schemas.openxmlformats.org/officeDocument/2006/relationships/slideMaster" Target="../slideMasters/slideMaster2.xml" /><Relationship Id="rId2" Type="http://schemas.openxmlformats.org/officeDocument/2006/relationships/tags" Target="../tags/tag212.xml" /><Relationship Id="rId3" Type="http://schemas.openxmlformats.org/officeDocument/2006/relationships/tags" Target="../tags/tag213.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 Id="rId9" Type="http://schemas.openxmlformats.org/officeDocument/2006/relationships/tags" Target="../tags/tag219.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220.xml" /><Relationship Id="rId2" Type="http://schemas.openxmlformats.org/officeDocument/2006/relationships/tags" Target="../tags/tag221.xml" /><Relationship Id="rId3" Type="http://schemas.openxmlformats.org/officeDocument/2006/relationships/tags" Target="../tags/tag222.xml" /><Relationship Id="rId4" Type="http://schemas.openxmlformats.org/officeDocument/2006/relationships/tags" Target="../tags/tag223.xml" /><Relationship Id="rId5" Type="http://schemas.openxmlformats.org/officeDocument/2006/relationships/tags" Target="../tags/tag224.xml" /><Relationship Id="rId6" Type="http://schemas.openxmlformats.org/officeDocument/2006/relationships/tags" Target="../tags/tag225.xml" /><Relationship Id="rId7" Type="http://schemas.openxmlformats.org/officeDocument/2006/relationships/tags" Target="../tags/tag226.xml" /><Relationship Id="rId8" Type="http://schemas.openxmlformats.org/officeDocument/2006/relationships/tags" Target="../tags/tag227.xml" /><Relationship Id="rId9"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228.xml" /><Relationship Id="rId10" Type="http://schemas.openxmlformats.org/officeDocument/2006/relationships/tags" Target="../tags/tag237.xml" /><Relationship Id="rId11" Type="http://schemas.openxmlformats.org/officeDocument/2006/relationships/slideMaster" Target="../slideMasters/slideMaster2.xml" /><Relationship Id="rId2" Type="http://schemas.openxmlformats.org/officeDocument/2006/relationships/tags" Target="../tags/tag229.xml" /><Relationship Id="rId3" Type="http://schemas.openxmlformats.org/officeDocument/2006/relationships/tags" Target="../tags/tag230.xml" /><Relationship Id="rId4" Type="http://schemas.openxmlformats.org/officeDocument/2006/relationships/tags" Target="../tags/tag231.xml" /><Relationship Id="rId5" Type="http://schemas.openxmlformats.org/officeDocument/2006/relationships/tags" Target="../tags/tag232.xml" /><Relationship Id="rId6" Type="http://schemas.openxmlformats.org/officeDocument/2006/relationships/tags" Target="../tags/tag233.xml" /><Relationship Id="rId7" Type="http://schemas.openxmlformats.org/officeDocument/2006/relationships/tags" Target="../tags/tag234.xml" /><Relationship Id="rId8" Type="http://schemas.openxmlformats.org/officeDocument/2006/relationships/tags" Target="../tags/tag235.xml" /><Relationship Id="rId9" Type="http://schemas.openxmlformats.org/officeDocument/2006/relationships/tags" Target="../tags/tag236.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238.xml" /><Relationship Id="rId2" Type="http://schemas.openxmlformats.org/officeDocument/2006/relationships/tags" Target="../tags/tag239.xml" /><Relationship Id="rId3" Type="http://schemas.openxmlformats.org/officeDocument/2006/relationships/tags" Target="../tags/tag240.xml" /><Relationship Id="rId4" Type="http://schemas.openxmlformats.org/officeDocument/2006/relationships/tags" Target="../tags/tag241.xml" /><Relationship Id="rId5" Type="http://schemas.openxmlformats.org/officeDocument/2006/relationships/tags" Target="../tags/tag242.xml" /><Relationship Id="rId6" Type="http://schemas.openxmlformats.org/officeDocument/2006/relationships/tags" Target="../tags/tag243.xml" /><Relationship Id="rId7" Type="http://schemas.openxmlformats.org/officeDocument/2006/relationships/tags" Target="../tags/tag244.xml" /><Relationship Id="rId8" Type="http://schemas.openxmlformats.org/officeDocument/2006/relationships/tags" Target="../tags/tag245.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157BD7B-0478-49BE-9F0B-076CF0BAE8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2313C2-634D-4BC7-97C7-5891D70946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39AF356-6B66-4698-B6EA-1CCB7ED522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DA52152-B263-4FD3-947A-3E5C792742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927AC3C-50BC-4098-B964-05263CA579D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A48C30D-E6A7-4916-9486-7F787D4215E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7095E75-59B2-4329-BFF0-80A7B0E0742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71681AF-949E-4F67-A25C-B46B05406C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F6CE53-BCB7-425F-B5B2-081E103CCE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1C4BBB-FADC-44AE-A771-09A9DF0FF2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FCE21A-FB2C-45D5-A2B7-C15E706FE6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5" name="图片 4"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grpSp>
        <p:nvGrpSpPr>
          <p:cNvPr id="13" name="组合 12"/>
          <p:cNvGrpSpPr/>
          <p:nvPr userDrawn="1">
            <p:custDataLst>
              <p:tags r:id="rId3"/>
            </p:custDataLst>
          </p:nvPr>
        </p:nvGrpSpPr>
        <p:grpSpPr>
          <a:xfrm>
            <a:off x="428625" y="419100"/>
            <a:ext cx="333375" cy="165100"/>
            <a:chOff x="428625" y="419100"/>
            <a:chExt cx="333375" cy="165100"/>
          </a:xfrm>
        </p:grpSpPr>
        <p:cxnSp>
          <p:nvCxnSpPr>
            <p:cNvPr id="7" name="直接连接符 6"/>
            <p:cNvCxnSpPr/>
            <p:nvPr userDrawn="1">
              <p:custDataLst>
                <p:tags r:id="rId4"/>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5"/>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6"/>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14" name="直接连接符 13"/>
          <p:cNvCxnSpPr/>
          <p:nvPr userDrawn="1">
            <p:custDataLst>
              <p:tags r:id="rId7"/>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9" name="组合 148"/>
          <p:cNvGrpSpPr/>
          <p:nvPr userDrawn="1">
            <p:custDataLst>
              <p:tags r:id="rId8"/>
            </p:custDataLst>
          </p:nvPr>
        </p:nvGrpSpPr>
        <p:grpSpPr>
          <a:xfrm>
            <a:off x="911225" y="4845050"/>
            <a:ext cx="1808160" cy="319882"/>
            <a:chOff x="911225" y="4845050"/>
            <a:chExt cx="1808160" cy="319882"/>
          </a:xfrm>
          <a:solidFill>
            <a:schemeClr val="bg1"/>
          </a:solidFill>
        </p:grpSpPr>
        <p:sp>
          <p:nvSpPr>
            <p:cNvPr id="127" name="椭圆 126"/>
            <p:cNvSpPr/>
            <p:nvPr>
              <p:custDataLst>
                <p:tags r:id="rId9"/>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8" name="椭圆 127"/>
            <p:cNvSpPr/>
            <p:nvPr>
              <p:custDataLst>
                <p:tags r:id="rId10"/>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9" name="椭圆 128"/>
            <p:cNvSpPr/>
            <p:nvPr>
              <p:custDataLst>
                <p:tags r:id="rId11"/>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0" name="椭圆 129"/>
            <p:cNvSpPr/>
            <p:nvPr>
              <p:custDataLst>
                <p:tags r:id="rId12"/>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1" name="椭圆 130"/>
            <p:cNvSpPr/>
            <p:nvPr>
              <p:custDataLst>
                <p:tags r:id="rId13"/>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2" name="椭圆 131"/>
            <p:cNvSpPr/>
            <p:nvPr>
              <p:custDataLst>
                <p:tags r:id="rId14"/>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3" name="椭圆 132"/>
            <p:cNvSpPr/>
            <p:nvPr>
              <p:custDataLst>
                <p:tags r:id="rId15"/>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4" name="椭圆 133"/>
            <p:cNvSpPr/>
            <p:nvPr>
              <p:custDataLst>
                <p:tags r:id="rId16"/>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5" name="椭圆 134"/>
            <p:cNvSpPr/>
            <p:nvPr>
              <p:custDataLst>
                <p:tags r:id="rId17"/>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6" name="椭圆 135"/>
            <p:cNvSpPr/>
            <p:nvPr>
              <p:custDataLst>
                <p:tags r:id="rId18"/>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7" name="椭圆 136"/>
            <p:cNvSpPr/>
            <p:nvPr>
              <p:custDataLst>
                <p:tags r:id="rId19"/>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8" name="椭圆 137"/>
            <p:cNvSpPr/>
            <p:nvPr>
              <p:custDataLst>
                <p:tags r:id="rId20"/>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9" name="椭圆 138"/>
            <p:cNvSpPr/>
            <p:nvPr>
              <p:custDataLst>
                <p:tags r:id="rId21"/>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0" name="椭圆 139"/>
            <p:cNvSpPr/>
            <p:nvPr>
              <p:custDataLst>
                <p:tags r:id="rId22"/>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1" name="椭圆 140"/>
            <p:cNvSpPr/>
            <p:nvPr>
              <p:custDataLst>
                <p:tags r:id="rId23"/>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2" name="椭圆 141"/>
            <p:cNvSpPr/>
            <p:nvPr>
              <p:custDataLst>
                <p:tags r:id="rId24"/>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3" name="椭圆 142"/>
            <p:cNvSpPr/>
            <p:nvPr>
              <p:custDataLst>
                <p:tags r:id="rId25"/>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4" name="椭圆 143"/>
            <p:cNvSpPr/>
            <p:nvPr>
              <p:custDataLst>
                <p:tags r:id="rId26"/>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5" name="椭圆 144"/>
            <p:cNvSpPr/>
            <p:nvPr>
              <p:custDataLst>
                <p:tags r:id="rId27"/>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6" name="椭圆 145"/>
            <p:cNvSpPr/>
            <p:nvPr>
              <p:custDataLst>
                <p:tags r:id="rId28"/>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7" name="椭圆 146"/>
            <p:cNvSpPr/>
            <p:nvPr>
              <p:custDataLst>
                <p:tags r:id="rId29"/>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8" name="椭圆 147"/>
            <p:cNvSpPr/>
            <p:nvPr>
              <p:custDataLst>
                <p:tags r:id="rId30"/>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19" name="组合 218"/>
          <p:cNvGrpSpPr/>
          <p:nvPr userDrawn="1">
            <p:custDataLst>
              <p:tags r:id="rId31"/>
            </p:custDataLst>
          </p:nvPr>
        </p:nvGrpSpPr>
        <p:grpSpPr>
          <a:xfrm>
            <a:off x="10221757" y="488763"/>
            <a:ext cx="1286667" cy="891382"/>
            <a:chOff x="9265447" y="481778"/>
            <a:chExt cx="1286667" cy="891382"/>
          </a:xfrm>
          <a:solidFill>
            <a:schemeClr val="bg1"/>
          </a:solidFill>
        </p:grpSpPr>
        <p:sp>
          <p:nvSpPr>
            <p:cNvPr id="151" name="椭圆 150"/>
            <p:cNvSpPr/>
            <p:nvPr>
              <p:custDataLst>
                <p:tags r:id="rId32"/>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2" name="椭圆 151"/>
            <p:cNvSpPr/>
            <p:nvPr>
              <p:custDataLst>
                <p:tags r:id="rId33"/>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3" name="椭圆 152"/>
            <p:cNvSpPr/>
            <p:nvPr>
              <p:custDataLst>
                <p:tags r:id="rId34"/>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4" name="椭圆 153"/>
            <p:cNvSpPr/>
            <p:nvPr>
              <p:custDataLst>
                <p:tags r:id="rId35"/>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5" name="椭圆 154"/>
            <p:cNvSpPr/>
            <p:nvPr>
              <p:custDataLst>
                <p:tags r:id="rId36"/>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6" name="椭圆 155"/>
            <p:cNvSpPr/>
            <p:nvPr>
              <p:custDataLst>
                <p:tags r:id="rId37"/>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7" name="椭圆 156"/>
            <p:cNvSpPr/>
            <p:nvPr>
              <p:custDataLst>
                <p:tags r:id="rId38"/>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8" name="椭圆 157"/>
            <p:cNvSpPr/>
            <p:nvPr>
              <p:custDataLst>
                <p:tags r:id="rId39"/>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9" name="椭圆 158"/>
            <p:cNvSpPr/>
            <p:nvPr>
              <p:custDataLst>
                <p:tags r:id="rId40"/>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0" name="椭圆 159"/>
            <p:cNvSpPr/>
            <p:nvPr>
              <p:custDataLst>
                <p:tags r:id="rId41"/>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1" name="椭圆 160"/>
            <p:cNvSpPr/>
            <p:nvPr>
              <p:custDataLst>
                <p:tags r:id="rId42"/>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2" name="椭圆 161"/>
            <p:cNvSpPr/>
            <p:nvPr>
              <p:custDataLst>
                <p:tags r:id="rId43"/>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3" name="椭圆 162"/>
            <p:cNvSpPr/>
            <p:nvPr>
              <p:custDataLst>
                <p:tags r:id="rId44"/>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4" name="椭圆 163"/>
            <p:cNvSpPr/>
            <p:nvPr>
              <p:custDataLst>
                <p:tags r:id="rId45"/>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5" name="椭圆 164"/>
            <p:cNvSpPr/>
            <p:nvPr>
              <p:custDataLst>
                <p:tags r:id="rId46"/>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6" name="椭圆 165"/>
            <p:cNvSpPr/>
            <p:nvPr>
              <p:custDataLst>
                <p:tags r:id="rId47"/>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4" name="椭圆 173"/>
            <p:cNvSpPr/>
            <p:nvPr>
              <p:custDataLst>
                <p:tags r:id="rId48"/>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5" name="椭圆 174"/>
            <p:cNvSpPr/>
            <p:nvPr>
              <p:custDataLst>
                <p:tags r:id="rId49"/>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6" name="椭圆 175"/>
            <p:cNvSpPr/>
            <p:nvPr>
              <p:custDataLst>
                <p:tags r:id="rId50"/>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7" name="椭圆 176"/>
            <p:cNvSpPr/>
            <p:nvPr>
              <p:custDataLst>
                <p:tags r:id="rId51"/>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8" name="椭圆 177"/>
            <p:cNvSpPr/>
            <p:nvPr>
              <p:custDataLst>
                <p:tags r:id="rId52"/>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9" name="椭圆 178"/>
            <p:cNvSpPr/>
            <p:nvPr>
              <p:custDataLst>
                <p:tags r:id="rId53"/>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0" name="椭圆 179"/>
            <p:cNvSpPr/>
            <p:nvPr>
              <p:custDataLst>
                <p:tags r:id="rId54"/>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1" name="椭圆 180"/>
            <p:cNvSpPr/>
            <p:nvPr>
              <p:custDataLst>
                <p:tags r:id="rId55"/>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2" name="椭圆 181"/>
            <p:cNvSpPr/>
            <p:nvPr>
              <p:custDataLst>
                <p:tags r:id="rId56"/>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3" name="椭圆 182"/>
            <p:cNvSpPr/>
            <p:nvPr>
              <p:custDataLst>
                <p:tags r:id="rId57"/>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4" name="椭圆 183"/>
            <p:cNvSpPr/>
            <p:nvPr>
              <p:custDataLst>
                <p:tags r:id="rId58"/>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5" name="椭圆 184"/>
            <p:cNvSpPr/>
            <p:nvPr>
              <p:custDataLst>
                <p:tags r:id="rId59"/>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6" name="椭圆 185"/>
            <p:cNvSpPr/>
            <p:nvPr>
              <p:custDataLst>
                <p:tags r:id="rId60"/>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7" name="椭圆 186"/>
            <p:cNvSpPr/>
            <p:nvPr>
              <p:custDataLst>
                <p:tags r:id="rId61"/>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8" name="椭圆 187"/>
            <p:cNvSpPr/>
            <p:nvPr>
              <p:custDataLst>
                <p:tags r:id="rId62"/>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9" name="椭圆 188"/>
            <p:cNvSpPr/>
            <p:nvPr>
              <p:custDataLst>
                <p:tags r:id="rId63"/>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ctrTitle" hasCustomPrompt="1"/>
            <p:custDataLst>
              <p:tags r:id="rId64"/>
            </p:custDataLst>
          </p:nvPr>
        </p:nvSpPr>
        <p:spPr>
          <a:xfrm>
            <a:off x="669881" y="3182448"/>
            <a:ext cx="9437575" cy="1451463"/>
          </a:xfrm>
        </p:spPr>
        <p:txBody>
          <a:bodyPr lIns="90170" tIns="46990" rIns="36000" bIns="46990" anchor="t" anchorCtr="0">
            <a:normAutofit/>
          </a:bodyPr>
          <a:lstStyle>
            <a:lvl1pPr algn="dist">
              <a:defRPr sz="8000" spc="600" baseline="0">
                <a:solidFill>
                  <a:schemeClr val="bg1"/>
                </a:solidFill>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12" name="文本占位符 11"/>
          <p:cNvSpPr>
            <a:spLocks noGrp="1"/>
          </p:cNvSpPr>
          <p:nvPr>
            <p:ph type="body" sz="quarter" idx="13" hasCustomPrompt="1"/>
            <p:custDataLst>
              <p:tags r:id="rId65"/>
            </p:custDataLst>
          </p:nvPr>
        </p:nvSpPr>
        <p:spPr>
          <a:xfrm>
            <a:off x="669881" y="5315574"/>
            <a:ext cx="6457994" cy="503238"/>
          </a:xfrm>
        </p:spPr>
        <p:txBody>
          <a:bodyPr lIns="90000" tIns="46800" rIns="90000" bIns="46800" anchor="ctr" anchorCtr="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16" name="日期占位符 15"/>
          <p:cNvSpPr>
            <a:spLocks noGrp="1"/>
          </p:cNvSpPr>
          <p:nvPr>
            <p:ph type="dt" sz="half" idx="10"/>
            <p:custDataLst>
              <p:tags r:id="rId66"/>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67"/>
            </p:custDataLst>
          </p:nvPr>
        </p:nvSpPr>
        <p:spPr/>
        <p:txBody>
          <a:bodyPr/>
          <a:lstStyle/>
          <a:p>
            <a:endParaRPr lang="zh-CN" altLang="en-US"/>
          </a:p>
        </p:txBody>
      </p:sp>
      <p:sp>
        <p:nvSpPr>
          <p:cNvPr id="18" name="灯片编号占位符 17"/>
          <p:cNvSpPr>
            <a:spLocks noGrp="1"/>
          </p:cNvSpPr>
          <p:nvPr>
            <p:ph type="sldNum" sz="quarter" idx="12"/>
            <p:custDataLst>
              <p:tags r:id="rId6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sp>
        <p:nvSpPr>
          <p:cNvPr id="7" name="任意多边形: 形状 6"/>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3"/>
            </p:custDataLst>
          </p:nvPr>
        </p:nvSpPr>
        <p:spPr>
          <a:xfrm>
            <a:off x="669882" y="952508"/>
            <a:ext cx="10852237"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solidFill>
          <a:schemeClr val="bg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6350" y="-15240"/>
            <a:ext cx="12211050" cy="6892290"/>
            <a:chOff x="-6350" y="-15240"/>
            <a:chExt cx="12211050" cy="6892290"/>
          </a:xfrm>
        </p:grpSpPr>
        <p:sp>
          <p:nvSpPr>
            <p:cNvPr id="7" name="任意多边形: 形状 6"/>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任意多边形: 形状 7"/>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4"/>
            </p:custDataLst>
          </p:nvPr>
        </p:nvSpPr>
        <p:spPr>
          <a:xfrm>
            <a:off x="5305815" y="2554514"/>
            <a:ext cx="4897728" cy="808744"/>
          </a:xfrm>
        </p:spPr>
        <p:txBody>
          <a:bodyPr lIns="90000" tIns="46800" rIns="90000" bIns="46800" anchor="b" anchorCtr="0">
            <a:normAutofit/>
          </a:bodyPr>
          <a:lstStyle>
            <a:lvl1pPr>
              <a:defRPr sz="4000" u="none" strike="noStrike" kern="1200" cap="none" spc="300" normalizeH="0" baseline="0">
                <a:gradFill flip="none" rotWithShape="1">
                  <a:gsLst>
                    <a:gs pos="0">
                      <a:schemeClr val="accent3"/>
                    </a:gs>
                    <a:gs pos="100000">
                      <a:schemeClr val="accent1"/>
                    </a:gs>
                  </a:gsLst>
                  <a:path path="circle">
                    <a:fillToRect l="100000" t="100000"/>
                  </a:path>
                  <a:tileRect r="-100000" b="-100000"/>
                </a:gra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5"/>
            </p:custDataLst>
          </p:nvPr>
        </p:nvSpPr>
        <p:spPr>
          <a:xfrm>
            <a:off x="5306060" y="3425190"/>
            <a:ext cx="4897755" cy="1579245"/>
          </a:xfrm>
        </p:spPr>
        <p:txBody>
          <a:bodyPr lIns="90000" tIns="46800" rIns="90000" bIns="46800">
            <a:normAutofit/>
          </a:bodyPr>
          <a:lstStyle>
            <a:lvl1pPr marL="0" indent="0" eaLnBrk="1" fontAlgn="auto" latinLnBrk="0" hangingPunct="1">
              <a:buNone/>
              <a:defRPr kumimoji="0" lang="zh-CN" altLang="en-US" sz="20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7"/>
            </p:custDataLst>
          </p:nvPr>
        </p:nvSpPr>
        <p:spPr/>
        <p:txBody>
          <a:bodyPr/>
          <a:lstStyle/>
          <a:p>
            <a:endParaRPr lang="zh-CN" altLang="en-US"/>
          </a:p>
        </p:txBody>
      </p:sp>
      <p:sp>
        <p:nvSpPr>
          <p:cNvPr id="6" name="灯片编号占位符 5"/>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sp>
        <p:nvSpPr>
          <p:cNvPr id="9" name="任意多边形: 形状 8"/>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3"/>
            </p:custDataLst>
          </p:nvPr>
        </p:nvSpPr>
        <p:spPr>
          <a:xfrm>
            <a:off x="669930"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4"/>
            </p:custDataLst>
          </p:nvPr>
        </p:nvSpPr>
        <p:spPr>
          <a:xfrm>
            <a:off x="6238877" y="952508"/>
            <a:ext cx="5283242" cy="5388907"/>
          </a:xfrm>
        </p:spPr>
        <p:txBody>
          <a:bodyPr lIns="90170" tIns="46990" rIns="90170" bIns="46990">
            <a:normAutofit/>
          </a:bodyPr>
          <a:lstStyle>
            <a:lvl1pPr>
              <a:defRPr sz="1600" u="none" strike="noStrike" kern="1200" cap="none" spc="200" normalizeH="0" baseline="0">
                <a:solidFill>
                  <a:schemeClr val="tx1">
                    <a:lumMod val="85000"/>
                    <a:lumOff val="15000"/>
                  </a:schemeClr>
                </a:solidFill>
                <a:uFillTx/>
                <a:latin typeface="Arial" pitchFamily="34" charset="0"/>
                <a:ea typeface="微软雅黑"/>
              </a:defRPr>
            </a:lvl1pPr>
            <a:lvl2pPr>
              <a:defRPr sz="1600" u="none" strike="noStrike" kern="1200" cap="none" spc="200" normalizeH="0" baseline="0">
                <a:solidFill>
                  <a:schemeClr val="tx1">
                    <a:lumMod val="85000"/>
                    <a:lumOff val="15000"/>
                  </a:schemeClr>
                </a:solidFill>
                <a:uFillTx/>
                <a:latin typeface="Arial" pitchFamily="34" charset="0"/>
                <a:ea typeface="微软雅黑"/>
              </a:defRPr>
            </a:lvl2pPr>
            <a:lvl3pPr>
              <a:defRPr sz="1600" u="none" strike="noStrike" kern="1200" cap="none" spc="200" normalizeH="0" baseline="0">
                <a:solidFill>
                  <a:schemeClr val="tx1">
                    <a:lumMod val="85000"/>
                    <a:lumOff val="15000"/>
                  </a:schemeClr>
                </a:solidFill>
                <a:uFillTx/>
                <a:latin typeface="Arial" pitchFamily="34" charset="0"/>
                <a:ea typeface="微软雅黑"/>
              </a:defRPr>
            </a:lvl3pPr>
            <a:lvl4pPr>
              <a:defRPr sz="1600" u="none" strike="noStrike" kern="1200" cap="none" spc="200" normalizeH="0" baseline="0">
                <a:solidFill>
                  <a:schemeClr val="tx1">
                    <a:lumMod val="85000"/>
                    <a:lumOff val="15000"/>
                  </a:schemeClr>
                </a:solidFill>
                <a:uFillTx/>
                <a:latin typeface="Arial" pitchFamily="34" charset="0"/>
                <a:ea typeface="微软雅黑"/>
              </a:defRPr>
            </a:lvl4pPr>
            <a:lvl5pPr>
              <a:defRPr sz="1600" u="none" strike="noStrike" kern="1200" cap="none" spc="20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sp>
        <p:nvSpPr>
          <p:cNvPr id="10" name="任意多边形: 形状 9"/>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3"/>
            </p:custDataLst>
          </p:nvPr>
        </p:nvSpPr>
        <p:spPr>
          <a:xfrm>
            <a:off x="669930" y="952508"/>
            <a:ext cx="5283242" cy="381003"/>
          </a:xfrm>
        </p:spPr>
        <p:txBody>
          <a:bodyPr lIns="90170" tIns="46990" rIns="90170" bIns="46990" anchor="t"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4"/>
            </p:custDataLst>
          </p:nvPr>
        </p:nvSpPr>
        <p:spPr>
          <a:xfrm>
            <a:off x="669925" y="1406525"/>
            <a:ext cx="5283200"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5"/>
            </p:custDataLst>
          </p:nvPr>
        </p:nvSpPr>
        <p:spPr>
          <a:xfrm>
            <a:off x="6235750" y="952508"/>
            <a:ext cx="5283242" cy="381003"/>
          </a:xfrm>
        </p:spPr>
        <p:txBody>
          <a:bodyPr vert="horz" lIns="90170" tIns="46990" rIns="90170" bIns="4699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6"/>
            </p:custDataLst>
          </p:nvPr>
        </p:nvSpPr>
        <p:spPr>
          <a:xfrm>
            <a:off x="6235750" y="1406525"/>
            <a:ext cx="5283242"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sp>
        <p:nvSpPr>
          <p:cNvPr id="9" name="任意多边形: 形状 6"/>
          <p:cNvSpPr/>
          <p:nvPr userDrawn="1">
            <p:custDataLst>
              <p:tags r:id="rId1"/>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sp>
        <p:nvSpPr>
          <p:cNvPr id="8" name="任意多边形: 形状 7"/>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930"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3"/>
            </p:custDataLst>
          </p:nvPr>
        </p:nvSpPr>
        <p:spPr>
          <a:xfrm>
            <a:off x="669930" y="952508"/>
            <a:ext cx="5283242" cy="5388907"/>
          </a:xfrm>
        </p:spPr>
        <p:txBody>
          <a:bodyPr vert="horz" lIns="90170" tIns="46990" rIns="90170" bIns="4699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4"/>
            </p:custDataLst>
          </p:nvPr>
        </p:nvSpPr>
        <p:spPr>
          <a:xfrm>
            <a:off x="6238925"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5"/>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7" name="矩形 6"/>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竖排标题 1"/>
          <p:cNvSpPr>
            <a:spLocks noGrp="1"/>
          </p:cNvSpPr>
          <p:nvPr>
            <p:ph type="title" orient="vert"/>
            <p:custDataLst>
              <p:tags r:id="rId2"/>
            </p:custDataLst>
          </p:nvPr>
        </p:nvSpPr>
        <p:spPr>
          <a:xfrm>
            <a:off x="10571135" y="952508"/>
            <a:ext cx="950984" cy="5388907"/>
          </a:xfrm>
        </p:spPr>
        <p:txBody>
          <a:bodyPr vert="eaVert" lIns="90170" tIns="46990" rIns="90170" bIns="4699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3"/>
            </p:custDataLst>
          </p:nvPr>
        </p:nvSpPr>
        <p:spPr>
          <a:xfrm>
            <a:off x="669925" y="952500"/>
            <a:ext cx="9828101" cy="5388907"/>
          </a:xfrm>
        </p:spPr>
        <p:txBody>
          <a:bodyPr vert="eaVert" lIns="90170" tIns="46990" rIns="90170" bIns="46990">
            <a:normAutofit/>
          </a:bodyPr>
          <a:lstStyle>
            <a:lvl1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6" name="矩形 5"/>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5"/>
            </p:custDataLst>
          </p:nvPr>
        </p:nvSpPr>
        <p:spPr>
          <a:xfrm>
            <a:off x="669930" y="952508"/>
            <a:ext cx="10852237" cy="5388907"/>
          </a:xfrm>
        </p:spPr>
        <p:txBody>
          <a:bodyPr/>
          <a:lstStyle>
            <a:lvl1pPr>
              <a:defRPr>
                <a:solidFill>
                  <a:schemeClr val="tx1">
                    <a:lumMod val="85000"/>
                    <a:lumOff val="15000"/>
                  </a:schemeClr>
                </a:solidFill>
              </a:defRPr>
            </a:lvl1pPr>
            <a:lvl2pPr>
              <a:defRPr>
                <a:solidFill>
                  <a:schemeClr val="tx1">
                    <a:lumMod val="85000"/>
                    <a:lumOff val="15000"/>
                  </a:schemeClr>
                </a:solidFill>
              </a:defRPr>
            </a:lvl2pPr>
            <a:lvl3pPr>
              <a:defRPr>
                <a:solidFill>
                  <a:schemeClr val="tx1">
                    <a:lumMod val="85000"/>
                    <a:lumOff val="15000"/>
                  </a:schemeClr>
                </a:solidFill>
              </a:defRPr>
            </a:lvl3pPr>
            <a:lvl4pPr>
              <a:defRPr>
                <a:solidFill>
                  <a:schemeClr val="tx1">
                    <a:lumMod val="85000"/>
                    <a:lumOff val="15000"/>
                  </a:schemeClr>
                </a:solidFill>
              </a:defRPr>
            </a:lvl4pPr>
            <a:lvl5pPr>
              <a:defRPr>
                <a:solidFill>
                  <a:schemeClr val="tx1">
                    <a:lumMod val="85000"/>
                    <a:lumOff val="1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bg>
      <p:bgPr>
        <a:solidFill>
          <a:schemeClr val="bg2"/>
        </a:solidFill>
        <a:effectLst/>
      </p:bgPr>
    </p:bg>
    <p:spTree>
      <p:nvGrpSpPr>
        <p:cNvPr id="1" name=""/>
        <p:cNvGrpSpPr/>
        <p:nvPr/>
      </p:nvGrpSpPr>
      <p:grpSpPr>
        <a:xfrm>
          <a:off x="0" y="0"/>
          <a:ext cx="0" cy="0"/>
        </a:xfrm>
      </p:grpSpPr>
      <p:pic>
        <p:nvPicPr>
          <p:cNvPr id="70" name="图片 69"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pic>
        <p:nvPicPr>
          <p:cNvPr id="7" name="图片 6" descr="图片包含 动物&#10;&#10;已生成高可信度的说明" hidden="1"/>
          <p:cNvPicPr>
            <a:picLocks noChangeAspect="1"/>
          </p:cNvPicPr>
          <p:nvPr userDrawn="1">
            <p:custDataLst>
              <p:tags r:id="rId4"/>
            </p:custDataLst>
          </p:nvPr>
        </p:nvPicPr>
        <p:blipFill>
          <a:blip r:embed="rId3"/>
          <a:stretch>
            <a:fillRect/>
          </a:stretch>
        </p:blipFill>
        <p:spPr>
          <a:xfrm flipH="1">
            <a:off x="0" y="0"/>
            <a:ext cx="12191999" cy="6858000"/>
          </a:xfrm>
          <a:prstGeom prst="rect">
            <a:avLst/>
          </a:prstGeom>
        </p:spPr>
      </p:pic>
      <p:cxnSp>
        <p:nvCxnSpPr>
          <p:cNvPr id="8" name="直接连接符 7"/>
          <p:cNvCxnSpPr/>
          <p:nvPr userDrawn="1">
            <p:custDataLst>
              <p:tags r:id="rId5"/>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6"/>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7"/>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userDrawn="1">
            <p:custDataLst>
              <p:tags r:id="rId8"/>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 name="组合 13"/>
          <p:cNvGrpSpPr/>
          <p:nvPr userDrawn="1">
            <p:custDataLst>
              <p:tags r:id="rId9"/>
            </p:custDataLst>
          </p:nvPr>
        </p:nvGrpSpPr>
        <p:grpSpPr>
          <a:xfrm>
            <a:off x="911225" y="4672608"/>
            <a:ext cx="1808160" cy="319882"/>
            <a:chOff x="911225" y="4845050"/>
            <a:chExt cx="1808160" cy="319882"/>
          </a:xfrm>
          <a:solidFill>
            <a:schemeClr val="bg1"/>
          </a:solidFill>
        </p:grpSpPr>
        <p:sp>
          <p:nvSpPr>
            <p:cNvPr id="15" name="椭圆 14"/>
            <p:cNvSpPr/>
            <p:nvPr>
              <p:custDataLst>
                <p:tags r:id="rId10"/>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6" name="椭圆 15"/>
            <p:cNvSpPr/>
            <p:nvPr>
              <p:custDataLst>
                <p:tags r:id="rId11"/>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7" name="椭圆 16"/>
            <p:cNvSpPr/>
            <p:nvPr>
              <p:custDataLst>
                <p:tags r:id="rId12"/>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8" name="椭圆 17"/>
            <p:cNvSpPr/>
            <p:nvPr>
              <p:custDataLst>
                <p:tags r:id="rId13"/>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9" name="椭圆 18"/>
            <p:cNvSpPr/>
            <p:nvPr>
              <p:custDataLst>
                <p:tags r:id="rId14"/>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0" name="椭圆 19"/>
            <p:cNvSpPr/>
            <p:nvPr>
              <p:custDataLst>
                <p:tags r:id="rId15"/>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1" name="椭圆 20"/>
            <p:cNvSpPr/>
            <p:nvPr>
              <p:custDataLst>
                <p:tags r:id="rId16"/>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2" name="椭圆 21"/>
            <p:cNvSpPr/>
            <p:nvPr>
              <p:custDataLst>
                <p:tags r:id="rId17"/>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3" name="椭圆 22"/>
            <p:cNvSpPr/>
            <p:nvPr>
              <p:custDataLst>
                <p:tags r:id="rId18"/>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4" name="椭圆 23"/>
            <p:cNvSpPr/>
            <p:nvPr>
              <p:custDataLst>
                <p:tags r:id="rId19"/>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5" name="椭圆 24"/>
            <p:cNvSpPr/>
            <p:nvPr>
              <p:custDataLst>
                <p:tags r:id="rId20"/>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6" name="椭圆 25"/>
            <p:cNvSpPr/>
            <p:nvPr>
              <p:custDataLst>
                <p:tags r:id="rId21"/>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7" name="椭圆 26"/>
            <p:cNvSpPr/>
            <p:nvPr>
              <p:custDataLst>
                <p:tags r:id="rId22"/>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8" name="椭圆 27"/>
            <p:cNvSpPr/>
            <p:nvPr>
              <p:custDataLst>
                <p:tags r:id="rId23"/>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9" name="椭圆 28"/>
            <p:cNvSpPr/>
            <p:nvPr>
              <p:custDataLst>
                <p:tags r:id="rId24"/>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0" name="椭圆 29"/>
            <p:cNvSpPr/>
            <p:nvPr>
              <p:custDataLst>
                <p:tags r:id="rId25"/>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1" name="椭圆 30"/>
            <p:cNvSpPr/>
            <p:nvPr>
              <p:custDataLst>
                <p:tags r:id="rId26"/>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2" name="椭圆 31"/>
            <p:cNvSpPr/>
            <p:nvPr>
              <p:custDataLst>
                <p:tags r:id="rId27"/>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3" name="椭圆 32"/>
            <p:cNvSpPr/>
            <p:nvPr>
              <p:custDataLst>
                <p:tags r:id="rId28"/>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4" name="椭圆 33"/>
            <p:cNvSpPr/>
            <p:nvPr>
              <p:custDataLst>
                <p:tags r:id="rId29"/>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5" name="椭圆 34"/>
            <p:cNvSpPr/>
            <p:nvPr>
              <p:custDataLst>
                <p:tags r:id="rId30"/>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6" name="椭圆 35"/>
            <p:cNvSpPr/>
            <p:nvPr>
              <p:custDataLst>
                <p:tags r:id="rId31"/>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grpSp>
      <p:grpSp>
        <p:nvGrpSpPr>
          <p:cNvPr id="37" name="组合 36"/>
          <p:cNvGrpSpPr/>
          <p:nvPr userDrawn="1">
            <p:custDataLst>
              <p:tags r:id="rId32"/>
            </p:custDataLst>
          </p:nvPr>
        </p:nvGrpSpPr>
        <p:grpSpPr>
          <a:xfrm>
            <a:off x="9960600" y="482599"/>
            <a:ext cx="1286667" cy="891382"/>
            <a:chOff x="9265447" y="481778"/>
            <a:chExt cx="1286667" cy="891382"/>
          </a:xfrm>
          <a:solidFill>
            <a:schemeClr val="bg1"/>
          </a:solidFill>
        </p:grpSpPr>
        <p:sp>
          <p:nvSpPr>
            <p:cNvPr id="38" name="椭圆 37"/>
            <p:cNvSpPr/>
            <p:nvPr>
              <p:custDataLst>
                <p:tags r:id="rId33"/>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9" name="椭圆 38"/>
            <p:cNvSpPr/>
            <p:nvPr>
              <p:custDataLst>
                <p:tags r:id="rId34"/>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0" name="椭圆 39"/>
            <p:cNvSpPr/>
            <p:nvPr>
              <p:custDataLst>
                <p:tags r:id="rId35"/>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1" name="椭圆 40"/>
            <p:cNvSpPr/>
            <p:nvPr>
              <p:custDataLst>
                <p:tags r:id="rId36"/>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2" name="椭圆 41"/>
            <p:cNvSpPr/>
            <p:nvPr>
              <p:custDataLst>
                <p:tags r:id="rId37"/>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3" name="椭圆 42"/>
            <p:cNvSpPr/>
            <p:nvPr>
              <p:custDataLst>
                <p:tags r:id="rId38"/>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4" name="椭圆 43"/>
            <p:cNvSpPr/>
            <p:nvPr>
              <p:custDataLst>
                <p:tags r:id="rId39"/>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5" name="椭圆 44"/>
            <p:cNvSpPr/>
            <p:nvPr>
              <p:custDataLst>
                <p:tags r:id="rId40"/>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6" name="椭圆 45"/>
            <p:cNvSpPr/>
            <p:nvPr>
              <p:custDataLst>
                <p:tags r:id="rId41"/>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椭圆 46"/>
            <p:cNvSpPr/>
            <p:nvPr>
              <p:custDataLst>
                <p:tags r:id="rId42"/>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椭圆 47"/>
            <p:cNvSpPr/>
            <p:nvPr>
              <p:custDataLst>
                <p:tags r:id="rId43"/>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椭圆 48"/>
            <p:cNvSpPr/>
            <p:nvPr>
              <p:custDataLst>
                <p:tags r:id="rId44"/>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0" name="椭圆 49"/>
            <p:cNvSpPr/>
            <p:nvPr>
              <p:custDataLst>
                <p:tags r:id="rId45"/>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椭圆 50"/>
            <p:cNvSpPr/>
            <p:nvPr>
              <p:custDataLst>
                <p:tags r:id="rId46"/>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椭圆 51"/>
            <p:cNvSpPr/>
            <p:nvPr>
              <p:custDataLst>
                <p:tags r:id="rId47"/>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椭圆 52"/>
            <p:cNvSpPr/>
            <p:nvPr>
              <p:custDataLst>
                <p:tags r:id="rId48"/>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椭圆 53"/>
            <p:cNvSpPr/>
            <p:nvPr>
              <p:custDataLst>
                <p:tags r:id="rId49"/>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5" name="椭圆 54"/>
            <p:cNvSpPr/>
            <p:nvPr>
              <p:custDataLst>
                <p:tags r:id="rId50"/>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6" name="椭圆 55"/>
            <p:cNvSpPr/>
            <p:nvPr>
              <p:custDataLst>
                <p:tags r:id="rId51"/>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7" name="椭圆 56"/>
            <p:cNvSpPr/>
            <p:nvPr>
              <p:custDataLst>
                <p:tags r:id="rId52"/>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8" name="椭圆 57"/>
            <p:cNvSpPr/>
            <p:nvPr>
              <p:custDataLst>
                <p:tags r:id="rId53"/>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9" name="椭圆 58"/>
            <p:cNvSpPr/>
            <p:nvPr>
              <p:custDataLst>
                <p:tags r:id="rId54"/>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0" name="椭圆 59"/>
            <p:cNvSpPr/>
            <p:nvPr>
              <p:custDataLst>
                <p:tags r:id="rId55"/>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1" name="椭圆 60"/>
            <p:cNvSpPr/>
            <p:nvPr>
              <p:custDataLst>
                <p:tags r:id="rId56"/>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2" name="椭圆 61"/>
            <p:cNvSpPr/>
            <p:nvPr>
              <p:custDataLst>
                <p:tags r:id="rId57"/>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3" name="椭圆 62"/>
            <p:cNvSpPr/>
            <p:nvPr>
              <p:custDataLst>
                <p:tags r:id="rId58"/>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4" name="椭圆 63"/>
            <p:cNvSpPr/>
            <p:nvPr>
              <p:custDataLst>
                <p:tags r:id="rId59"/>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5" name="椭圆 64"/>
            <p:cNvSpPr/>
            <p:nvPr>
              <p:custDataLst>
                <p:tags r:id="rId60"/>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6" name="椭圆 65"/>
            <p:cNvSpPr/>
            <p:nvPr>
              <p:custDataLst>
                <p:tags r:id="rId61"/>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7" name="椭圆 66"/>
            <p:cNvSpPr/>
            <p:nvPr>
              <p:custDataLst>
                <p:tags r:id="rId62"/>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8" name="椭圆 67"/>
            <p:cNvSpPr/>
            <p:nvPr>
              <p:custDataLst>
                <p:tags r:id="rId63"/>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9" name="椭圆 68"/>
            <p:cNvSpPr/>
            <p:nvPr>
              <p:custDataLst>
                <p:tags r:id="rId64"/>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65"/>
            </p:custDataLst>
          </p:nvPr>
        </p:nvSpPr>
        <p:spPr>
          <a:xfrm>
            <a:off x="762000" y="2050908"/>
            <a:ext cx="7003143" cy="1950414"/>
          </a:xfrm>
        </p:spPr>
        <p:txBody>
          <a:bodyPr vert="horz" lIns="90170" tIns="46990" rIns="90170" bIns="46990" rtlCol="0" anchor="b" anchorCtr="0">
            <a:normAutofit/>
          </a:bodyPr>
          <a:lstStyle>
            <a:lvl1pPr marL="0" marR="0" algn="l" defTabSz="914400" rtl="0" eaLnBrk="1" fontAlgn="auto" latinLnBrk="0" hangingPunct="1">
              <a:lnSpc>
                <a:spcPct val="100000"/>
              </a:lnSpc>
              <a:buNone/>
              <a:defRPr kumimoji="0" lang="zh-CN" altLang="en-US" sz="11500" b="1" i="0" u="none" strike="noStrike" kern="1200" cap="none" spc="600" normalizeH="0" baseline="0" noProof="1">
                <a:solidFill>
                  <a:schemeClr val="bg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72" name="文本占位符 71"/>
          <p:cNvSpPr>
            <a:spLocks noGrp="1"/>
          </p:cNvSpPr>
          <p:nvPr>
            <p:ph type="body" sz="quarter" idx="13" hasCustomPrompt="1"/>
            <p:custDataLst>
              <p:tags r:id="rId66"/>
            </p:custDataLst>
          </p:nvPr>
        </p:nvSpPr>
        <p:spPr>
          <a:xfrm>
            <a:off x="762000" y="5172672"/>
            <a:ext cx="6456045" cy="543560"/>
          </a:xfrm>
        </p:spPr>
        <p:txBody>
          <a:bodyPr lIns="90170" tIns="46990" rIns="90170" bIns="4699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3" name="日期占位符 2"/>
          <p:cNvSpPr>
            <a:spLocks noGrp="1"/>
          </p:cNvSpPr>
          <p:nvPr>
            <p:ph type="dt" sz="half" idx="10"/>
            <p:custDataLst>
              <p:tags r:id="rId67"/>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8"/>
            </p:custDataLst>
          </p:nvPr>
        </p:nvSpPr>
        <p:spPr/>
        <p:txBody>
          <a:bodyPr/>
          <a:lstStyle/>
          <a:p>
            <a:endParaRPr lang="zh-CN" altLang="en-US"/>
          </a:p>
        </p:txBody>
      </p:sp>
      <p:sp>
        <p:nvSpPr>
          <p:cNvPr id="5" name="灯片编号占位符 4"/>
          <p:cNvSpPr>
            <a:spLocks noGrp="1"/>
          </p:cNvSpPr>
          <p:nvPr>
            <p:ph type="sldNum" sz="quarter" idx="12"/>
            <p:custDataLst>
              <p:tags r:id="rId6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sp>
        <p:nvSpPr>
          <p:cNvPr id="13" name="任意多边形: 形状 12"/>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a:lstStyle>
            <a:lvl1pPr>
              <a:defRPr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hasCustomPrompt="1"/>
            <p:custDataLst>
              <p:tags r:id="rId2"/>
            </p:custDataLst>
          </p:nvPr>
        </p:nvSpPr>
        <p:spPr>
          <a:xfrm>
            <a:off x="1281600" y="1249200"/>
            <a:ext cx="9626400" cy="723600"/>
          </a:xfrm>
        </p:spPr>
        <p:txBody>
          <a:bodyPr anchor="ctr"/>
          <a:lstStyle>
            <a:lvl1pPr>
              <a:defRPr sz="3200"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3"/>
            </p:custDataLst>
          </p:nvPr>
        </p:nvSpPr>
        <p:spPr>
          <a:xfrm>
            <a:off x="1281113" y="2163600"/>
            <a:ext cx="9626600" cy="3445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5"/>
            </p:custDataLst>
          </p:nvPr>
        </p:nvSpPr>
        <p:spPr/>
        <p:txBody>
          <a:bodyPr/>
          <a:lstStyle/>
          <a:p>
            <a:endParaRPr lang="zh-CN" altLang="en-US"/>
          </a:p>
        </p:txBody>
      </p:sp>
      <p:sp>
        <p:nvSpPr>
          <p:cNvPr id="5" name="灯片编号占位符 4"/>
          <p:cNvSpPr>
            <a:spLocks noGrp="1"/>
          </p:cNvSpPr>
          <p:nvPr userDrawn="1">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19" name="任意多边形: 形状 18"/>
          <p:cNvSpPr/>
          <p:nvPr userDrawn="1">
            <p:custDataLst>
              <p:tags r:id="rId2"/>
            </p:custDataLst>
          </p:nvPr>
        </p:nvSpPr>
        <p:spPr>
          <a:xfrm rot="16200000">
            <a:off x="8569325" y="3243580"/>
            <a:ext cx="6884035" cy="3619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矩形: 圆角 5"/>
          <p:cNvSpPr/>
          <p:nvPr userDrawn="1">
            <p:custDataLst>
              <p:tags r:id="rId3"/>
            </p:custDataLst>
          </p:nvPr>
        </p:nvSpPr>
        <p:spPr>
          <a:xfrm rot="2955020">
            <a:off x="-241300" y="-112395"/>
            <a:ext cx="1014095" cy="747395"/>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baseline="0">
                <a:gradFill>
                  <a:gsLst>
                    <a:gs pos="0">
                      <a:schemeClr val="accent1"/>
                    </a:gs>
                    <a:gs pos="100000">
                      <a:schemeClr val="accent3"/>
                    </a:gs>
                  </a:gsLst>
                  <a:path path="circle">
                    <a:fillToRect t="100000" r="100000"/>
                  </a:path>
                </a:gra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baseline="0">
                <a:solidFill>
                  <a:schemeClr val="tx1">
                    <a:lumMod val="85000"/>
                    <a:lumOff val="15000"/>
                  </a:schemeClr>
                </a:solidFill>
                <a:latin typeface="Arial" pitchFamily="34" charset="0"/>
                <a:ea typeface="微软雅黑"/>
              </a:defRPr>
            </a:lvl1pPr>
            <a:lvl2pPr>
              <a:defRPr baseline="0">
                <a:solidFill>
                  <a:schemeClr val="tx1">
                    <a:lumMod val="85000"/>
                    <a:lumOff val="15000"/>
                  </a:schemeClr>
                </a:solidFill>
                <a:latin typeface="Arial" pitchFamily="34" charset="0"/>
                <a:ea typeface="微软雅黑"/>
              </a:defRPr>
            </a:lvl2pPr>
            <a:lvl3pPr>
              <a:defRPr baseline="0">
                <a:solidFill>
                  <a:schemeClr val="tx1">
                    <a:lumMod val="85000"/>
                    <a:lumOff val="15000"/>
                  </a:schemeClr>
                </a:solidFill>
                <a:latin typeface="Arial" pitchFamily="34" charset="0"/>
                <a:ea typeface="微软雅黑"/>
              </a:defRPr>
            </a:lvl3pPr>
            <a:lvl4pPr>
              <a:defRPr baseline="0">
                <a:solidFill>
                  <a:schemeClr val="tx1">
                    <a:lumMod val="85000"/>
                    <a:lumOff val="15000"/>
                  </a:schemeClr>
                </a:solidFill>
                <a:latin typeface="Arial" pitchFamily="34" charset="0"/>
                <a:ea typeface="微软雅黑"/>
              </a:defRPr>
            </a:lvl4pPr>
            <a:lvl5pPr>
              <a:defRPr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32" name="矩形: 圆角 31"/>
          <p:cNvSpPr/>
          <p:nvPr userDrawn="1">
            <p:custDataLst>
              <p:tags r:id="rId2"/>
            </p:custDataLst>
          </p:nvPr>
        </p:nvSpPr>
        <p:spPr>
          <a:xfrm rot="2955020">
            <a:off x="-241533" y="-112084"/>
            <a:ext cx="1014375" cy="747174"/>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31" name="任意多边形: 形状 30"/>
          <p:cNvSpPr/>
          <p:nvPr userDrawn="1">
            <p:custDataLst>
              <p:tags r:id="rId3"/>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p:custDataLst>
              <p:tags r:id="rId4"/>
            </p:custDataLst>
          </p:nvPr>
        </p:nvSpPr>
        <p:spPr>
          <a:xfrm>
            <a:off x="612000" y="781200"/>
            <a:ext cx="10976400" cy="626400"/>
          </a:xfrm>
        </p:spPr>
        <p:txBody>
          <a:bodyPr anchor="ctr"/>
          <a:lstStyle>
            <a:lvl1pPr algn="ctr">
              <a:defRPr sz="36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userDrawn="1">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6"/>
            </p:custDataLst>
          </p:nvPr>
        </p:nvSpPr>
        <p:spPr/>
        <p:txBody>
          <a:bodyPr/>
          <a:lstStyle/>
          <a:p>
            <a:endParaRPr lang="zh-CN" altLang="en-US"/>
          </a:p>
        </p:txBody>
      </p:sp>
      <p:sp>
        <p:nvSpPr>
          <p:cNvPr id="5" name="灯片编号占位符 4"/>
          <p:cNvSpPr>
            <a:spLocks noGrp="1"/>
          </p:cNvSpPr>
          <p:nvPr userDrawn="1">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userDrawn="1">
            <p:ph type="body" sz="quarter" idx="13"/>
            <p:custDataLst>
              <p:tags r:id="rId8"/>
            </p:custDataLst>
          </p:nvPr>
        </p:nvSpPr>
        <p:spPr>
          <a:xfrm>
            <a:off x="612000" y="1659600"/>
            <a:ext cx="10975975" cy="828000"/>
          </a:xfrm>
        </p:spPr>
        <p:txBody>
          <a:bodyPr/>
          <a:lstStyle>
            <a:lvl1pPr algn="ct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userDrawn="1">
            <p:ph sz="quarter" idx="14"/>
            <p:custDataLst>
              <p:tags r:id="rId9"/>
            </p:custDataLst>
          </p:nvPr>
        </p:nvSpPr>
        <p:spPr>
          <a:xfrm>
            <a:off x="612775" y="2808000"/>
            <a:ext cx="10965600" cy="34308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olidFill>
                <a:schemeClr val="tx2"/>
              </a:solidFill>
              <a:sym typeface="+mn-ea"/>
            </a:endParaRPr>
          </a:p>
        </p:txBody>
      </p:sp>
      <p:sp>
        <p:nvSpPr>
          <p:cNvPr id="2" name="标题 1"/>
          <p:cNvSpPr>
            <a:spLocks noGrp="1"/>
          </p:cNvSpPr>
          <p:nvPr>
            <p:ph type="title"/>
            <p:custDataLst>
              <p:tags r:id="rId2"/>
            </p:custDataLst>
          </p:nvPr>
        </p:nvSpPr>
        <p:spPr>
          <a:xfrm>
            <a:off x="604800" y="669600"/>
            <a:ext cx="10976400" cy="565200"/>
          </a:xfrm>
        </p:spPr>
        <p:txBody>
          <a:bodyPr anchor="ctr"/>
          <a:lstStyle>
            <a:lvl1pPr algn="ctr">
              <a:defRPr sz="32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604837" y="1681200"/>
            <a:ext cx="10990800" cy="3211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7"/>
            </p:custDataLst>
          </p:nvPr>
        </p:nvSpPr>
        <p:spPr>
          <a:xfrm>
            <a:off x="594000" y="5180400"/>
            <a:ext cx="11001600" cy="1011600"/>
          </a:xfrm>
        </p:spPr>
        <p:txBody>
          <a:bodyPr/>
          <a:lstStyle>
            <a:lvl1pP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22" name="任意多边形: 形状 21"/>
          <p:cNvSpPr/>
          <p:nvPr userDrawn="1">
            <p:custDataLst>
              <p:tags r:id="rId8"/>
            </p:custDataLst>
          </p:nvPr>
        </p:nvSpPr>
        <p:spPr>
          <a:xfrm flipH="1" flipV="1">
            <a:off x="-6350" y="-15240"/>
            <a:ext cx="12211050" cy="493473"/>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22" name="任意多边形: 形状 21"/>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 name="矩形 9"/>
          <p:cNvSpPr/>
          <p:nvPr userDrawn="1">
            <p:custDataLst>
              <p:tags r:id="rId2"/>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3"/>
            </p:custDataLst>
          </p:nvPr>
        </p:nvSpPr>
        <p:spPr>
          <a:xfrm>
            <a:off x="579600" y="237600"/>
            <a:ext cx="11037600" cy="441964"/>
          </a:xfrm>
        </p:spPr>
        <p:txBody>
          <a:bodyPr>
            <a:noAutofit/>
          </a:bodyPr>
          <a:lstStyle>
            <a:lvl1pPr>
              <a:defRPr sz="24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p>
            <a:endParaRPr lang="zh-CN" altLang="en-US"/>
          </a:p>
        </p:txBody>
      </p:sp>
      <p:sp>
        <p:nvSpPr>
          <p:cNvPr id="5" name="灯片编号占位符 4"/>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7"/>
            </p:custDataLst>
          </p:nvPr>
        </p:nvSpPr>
        <p:spPr>
          <a:xfrm>
            <a:off x="579600" y="1663200"/>
            <a:ext cx="53424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8"/>
            </p:custDataLst>
          </p:nvPr>
        </p:nvSpPr>
        <p:spPr>
          <a:xfrm>
            <a:off x="6242400" y="1663200"/>
            <a:ext cx="53676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9"/>
            </p:custDataLst>
          </p:nvPr>
        </p:nvSpPr>
        <p:spPr>
          <a:xfrm>
            <a:off x="572400" y="4816800"/>
            <a:ext cx="53424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10"/>
            </p:custDataLst>
          </p:nvPr>
        </p:nvSpPr>
        <p:spPr>
          <a:xfrm>
            <a:off x="6253200" y="4813200"/>
            <a:ext cx="53676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127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9" name="任意多边形: 形状 28"/>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0" name="任意多边形: 形状 29"/>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4"/>
            </p:custDataLst>
          </p:nvPr>
        </p:nvSpPr>
        <p:spPr>
          <a:xfrm>
            <a:off x="1522800" y="1339200"/>
            <a:ext cx="9144000" cy="2386800"/>
          </a:xfrm>
        </p:spPr>
        <p:txBody>
          <a:bodyPr anchor="b"/>
          <a:lstStyle>
            <a:lvl1pPr algn="ctr">
              <a:defRPr sz="6000" baseline="0">
                <a:gradFill flip="none" rotWithShape="1">
                  <a:gsLst>
                    <a:gs pos="100000">
                      <a:schemeClr val="accent1"/>
                    </a:gs>
                    <a:gs pos="0">
                      <a:schemeClr val="accent3"/>
                    </a:gs>
                  </a:gsLst>
                  <a:path path="circle">
                    <a:fillToRect l="100000" t="100000"/>
                  </a:path>
                  <a:tileRect r="-100000" b="-100000"/>
                </a:gradFill>
                <a:latin typeface="Arial" pitchFamily="34" charset="0"/>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1522413" y="3862800"/>
            <a:ext cx="9144000" cy="1656000"/>
          </a:xfrm>
        </p:spPr>
        <p:txBody>
          <a:bodyPr/>
          <a:lstStyle>
            <a:lvl1pPr algn="ctr">
              <a:defRPr baseline="0">
                <a:solidFill>
                  <a:schemeClr val="bg1"/>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246.xml" /><Relationship Id="rId2" Type="http://schemas.openxmlformats.org/officeDocument/2006/relationships/slideLayout" Target="../slideLayouts/slideLayout13.xml" /><Relationship Id="rId20" Type="http://schemas.openxmlformats.org/officeDocument/2006/relationships/tags" Target="../tags/tag247.xml" /><Relationship Id="rId21" Type="http://schemas.openxmlformats.org/officeDocument/2006/relationships/tags" Target="../tags/tag248.xml" /><Relationship Id="rId22" Type="http://schemas.openxmlformats.org/officeDocument/2006/relationships/tags" Target="../tags/tag249.xml" /><Relationship Id="rId23" Type="http://schemas.openxmlformats.org/officeDocument/2006/relationships/tags" Target="../tags/tag250.xml" /><Relationship Id="rId24" Type="http://schemas.openxmlformats.org/officeDocument/2006/relationships/tags" Target="../tags/tag251.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90170" tIns="46990" rIns="90170" bIns="4699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90170" tIns="46990" rIns="90170" bIns="46990" rtlCol="0" anchor="t" anchorCtr="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userDrawn="1">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100" normalizeH="0">
          <a:solidFill>
            <a:schemeClr val="tx1"/>
          </a:solidFill>
          <a:uFillTx/>
          <a:latin typeface="Arial" pitchFamily="34" charset="0"/>
          <a:ea typeface="微软雅黑"/>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00" normalizeH="0" baseline="0">
          <a:solidFill>
            <a:schemeClr val="tx1"/>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Override" Target="../theme/themeOverride1.xml" /><Relationship Id="rId3" Type="http://schemas.openxmlformats.org/officeDocument/2006/relationships/notesSlide" Target="../notesSlides/notesSlide1.xml" /><Relationship Id="rId4" Type="http://schemas.openxmlformats.org/officeDocument/2006/relationships/tags" Target="../tags/tag252.xml" /><Relationship Id="rId5" Type="http://schemas.openxmlformats.org/officeDocument/2006/relationships/tags" Target="../tags/tag25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260.xml" /><Relationship Id="rId11" Type="http://schemas.openxmlformats.org/officeDocument/2006/relationships/tags" Target="../tags/tag261.xml" /><Relationship Id="rId12" Type="http://schemas.openxmlformats.org/officeDocument/2006/relationships/tags" Target="../tags/tag262.xml" /><Relationship Id="rId13" Type="http://schemas.openxmlformats.org/officeDocument/2006/relationships/tags" Target="../tags/tag263.xml" /><Relationship Id="rId14" Type="http://schemas.openxmlformats.org/officeDocument/2006/relationships/tags" Target="../tags/tag264.xml" /><Relationship Id="rId15" Type="http://schemas.openxmlformats.org/officeDocument/2006/relationships/tags" Target="../tags/tag265.xml" /><Relationship Id="rId16" Type="http://schemas.openxmlformats.org/officeDocument/2006/relationships/tags" Target="../tags/tag266.xml" /><Relationship Id="rId17" Type="http://schemas.openxmlformats.org/officeDocument/2006/relationships/tags" Target="../tags/tag267.xml" /><Relationship Id="rId18" Type="http://schemas.openxmlformats.org/officeDocument/2006/relationships/tags" Target="../tags/tag268.xml" /><Relationship Id="rId19" Type="http://schemas.openxmlformats.org/officeDocument/2006/relationships/tags" Target="../tags/tag269.xml" /><Relationship Id="rId2" Type="http://schemas.openxmlformats.org/officeDocument/2006/relationships/themeOverride" Target="../theme/themeOverride2.xml" /><Relationship Id="rId20" Type="http://schemas.openxmlformats.org/officeDocument/2006/relationships/tags" Target="../tags/tag270.xml" /><Relationship Id="rId21" Type="http://schemas.openxmlformats.org/officeDocument/2006/relationships/tags" Target="../tags/tag271.xml" /><Relationship Id="rId22" Type="http://schemas.openxmlformats.org/officeDocument/2006/relationships/tags" Target="../tags/tag272.xml" /><Relationship Id="rId23" Type="http://schemas.openxmlformats.org/officeDocument/2006/relationships/tags" Target="../tags/tag273.xml" /><Relationship Id="rId24" Type="http://schemas.openxmlformats.org/officeDocument/2006/relationships/tags" Target="../tags/tag274.xml" /><Relationship Id="rId25" Type="http://schemas.openxmlformats.org/officeDocument/2006/relationships/tags" Target="../tags/tag275.xml" /><Relationship Id="rId26" Type="http://schemas.openxmlformats.org/officeDocument/2006/relationships/tags" Target="../tags/tag276.xml" /><Relationship Id="rId27" Type="http://schemas.openxmlformats.org/officeDocument/2006/relationships/tags" Target="../tags/tag277.xml" /><Relationship Id="rId28" Type="http://schemas.openxmlformats.org/officeDocument/2006/relationships/tags" Target="../tags/tag278.xml" /><Relationship Id="rId29" Type="http://schemas.openxmlformats.org/officeDocument/2006/relationships/tags" Target="../tags/tag279.xml" /><Relationship Id="rId3" Type="http://schemas.openxmlformats.org/officeDocument/2006/relationships/notesSlide" Target="../notesSlides/notesSlide2.xml" /><Relationship Id="rId30" Type="http://schemas.openxmlformats.org/officeDocument/2006/relationships/tags" Target="../tags/tag280.xml" /><Relationship Id="rId4" Type="http://schemas.openxmlformats.org/officeDocument/2006/relationships/tags" Target="../tags/tag254.xml" /><Relationship Id="rId5" Type="http://schemas.openxmlformats.org/officeDocument/2006/relationships/tags" Target="../tags/tag255.xml" /><Relationship Id="rId6" Type="http://schemas.openxmlformats.org/officeDocument/2006/relationships/tags" Target="../tags/tag256.xml" /><Relationship Id="rId7" Type="http://schemas.openxmlformats.org/officeDocument/2006/relationships/tags" Target="../tags/tag257.xml" /><Relationship Id="rId8" Type="http://schemas.openxmlformats.org/officeDocument/2006/relationships/tags" Target="../tags/tag258.xml" /><Relationship Id="rId9" Type="http://schemas.openxmlformats.org/officeDocument/2006/relationships/tags" Target="../tags/tag259.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3.xml" /><Relationship Id="rId3" Type="http://schemas.openxmlformats.org/officeDocument/2006/relationships/notesSlide" Target="../notesSlides/notesSlide3.xml" /><Relationship Id="rId4" Type="http://schemas.openxmlformats.org/officeDocument/2006/relationships/tags" Target="../tags/tag281.xml" /><Relationship Id="rId5" Type="http://schemas.openxmlformats.org/officeDocument/2006/relationships/tags" Target="../tags/tag282.xml" /><Relationship Id="rId6" Type="http://schemas.openxmlformats.org/officeDocument/2006/relationships/image" Target="../media/image3.png" /><Relationship Id="rId7" Type="http://schemas.openxmlformats.org/officeDocument/2006/relationships/tags" Target="../tags/tag28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88.xml" /><Relationship Id="rId11" Type="http://schemas.openxmlformats.org/officeDocument/2006/relationships/tags" Target="../tags/tag289.xml" /><Relationship Id="rId2" Type="http://schemas.openxmlformats.org/officeDocument/2006/relationships/themeOverride" Target="../theme/themeOverride4.xml" /><Relationship Id="rId3" Type="http://schemas.openxmlformats.org/officeDocument/2006/relationships/notesSlide" Target="../notesSlides/notesSlide4.xml" /><Relationship Id="rId4" Type="http://schemas.openxmlformats.org/officeDocument/2006/relationships/tags" Target="../tags/tag284.xml" /><Relationship Id="rId5" Type="http://schemas.openxmlformats.org/officeDocument/2006/relationships/tags" Target="../tags/tag285.xml" /><Relationship Id="rId6" Type="http://schemas.openxmlformats.org/officeDocument/2006/relationships/tags" Target="../tags/tag286.xml" /><Relationship Id="rId7" Type="http://schemas.openxmlformats.org/officeDocument/2006/relationships/tags" Target="../tags/tag287.xml" /><Relationship Id="rId8" Type="http://schemas.openxmlformats.org/officeDocument/2006/relationships/image" Target="../media/image4.png" /><Relationship Id="rId9" Type="http://schemas.openxmlformats.org/officeDocument/2006/relationships/image" Target="../media/image5.sv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5.xml" /><Relationship Id="rId3" Type="http://schemas.openxmlformats.org/officeDocument/2006/relationships/notesSlide" Target="../notesSlides/notesSlide5.xml" /><Relationship Id="rId4" Type="http://schemas.openxmlformats.org/officeDocument/2006/relationships/tags" Target="../tags/tag290.xml" /><Relationship Id="rId5" Type="http://schemas.openxmlformats.org/officeDocument/2006/relationships/tags" Target="../tags/tag291.xml" /><Relationship Id="rId6" Type="http://schemas.openxmlformats.org/officeDocument/2006/relationships/image" Target="../media/image3.png" /><Relationship Id="rId7" Type="http://schemas.openxmlformats.org/officeDocument/2006/relationships/tags" Target="../tags/tag29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6.xml" /><Relationship Id="rId3" Type="http://schemas.openxmlformats.org/officeDocument/2006/relationships/notesSlide" Target="../notesSlides/notesSlide6.xml" /><Relationship Id="rId4" Type="http://schemas.openxmlformats.org/officeDocument/2006/relationships/tags" Target="../tags/tag293.xml" /><Relationship Id="rId5" Type="http://schemas.openxmlformats.org/officeDocument/2006/relationships/tags" Target="../tags/tag294.xml" /><Relationship Id="rId6" Type="http://schemas.openxmlformats.org/officeDocument/2006/relationships/image" Target="../media/image3.png" /><Relationship Id="rId7" Type="http://schemas.openxmlformats.org/officeDocument/2006/relationships/tags" Target="../tags/tag29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7.xml" /><Relationship Id="rId3" Type="http://schemas.openxmlformats.org/officeDocument/2006/relationships/notesSlide" Target="../notesSlides/notesSlide7.xml" /><Relationship Id="rId4" Type="http://schemas.openxmlformats.org/officeDocument/2006/relationships/tags" Target="../tags/tag296.xml" /><Relationship Id="rId5" Type="http://schemas.openxmlformats.org/officeDocument/2006/relationships/tags" Target="../tags/tag297.xml" /><Relationship Id="rId6" Type="http://schemas.openxmlformats.org/officeDocument/2006/relationships/image" Target="../media/image3.png" /><Relationship Id="rId7" Type="http://schemas.openxmlformats.org/officeDocument/2006/relationships/tags" Target="../tags/tag29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03.xml" /><Relationship Id="rId11" Type="http://schemas.openxmlformats.org/officeDocument/2006/relationships/tags" Target="../tags/tag304.xml" /><Relationship Id="rId2" Type="http://schemas.openxmlformats.org/officeDocument/2006/relationships/themeOverride" Target="../theme/themeOverride8.xml" /><Relationship Id="rId3" Type="http://schemas.openxmlformats.org/officeDocument/2006/relationships/notesSlide" Target="../notesSlides/notesSlide8.xml" /><Relationship Id="rId4" Type="http://schemas.openxmlformats.org/officeDocument/2006/relationships/tags" Target="../tags/tag299.xml" /><Relationship Id="rId5" Type="http://schemas.openxmlformats.org/officeDocument/2006/relationships/tags" Target="../tags/tag300.xml" /><Relationship Id="rId6" Type="http://schemas.openxmlformats.org/officeDocument/2006/relationships/tags" Target="../tags/tag301.xml" /><Relationship Id="rId7" Type="http://schemas.openxmlformats.org/officeDocument/2006/relationships/tags" Target="../tags/tag302.xml" /><Relationship Id="rId8" Type="http://schemas.openxmlformats.org/officeDocument/2006/relationships/image" Target="../media/image4.png" /><Relationship Id="rId9" Type="http://schemas.openxmlformats.org/officeDocument/2006/relationships/image" Target="../media/image5.sv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9.xml" /><Relationship Id="rId3" Type="http://schemas.openxmlformats.org/officeDocument/2006/relationships/notesSlide" Target="../notesSlides/notesSlide9.xml" /><Relationship Id="rId4" Type="http://schemas.openxmlformats.org/officeDocument/2006/relationships/tags" Target="../tags/tag305.xml" /><Relationship Id="rId5" Type="http://schemas.openxmlformats.org/officeDocument/2006/relationships/tags" Target="../tags/tag306.xml" /><Relationship Id="rId6" Type="http://schemas.openxmlformats.org/officeDocument/2006/relationships/image" Target="../media/image3.png" /><Relationship Id="rId7" Type="http://schemas.openxmlformats.org/officeDocument/2006/relationships/tags" Target="../tags/tag30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0.xml" /><Relationship Id="rId3" Type="http://schemas.openxmlformats.org/officeDocument/2006/relationships/notesSlide" Target="../notesSlides/notesSlide10.xml" /><Relationship Id="rId4" Type="http://schemas.openxmlformats.org/officeDocument/2006/relationships/tags" Target="../tags/tag308.xml" /><Relationship Id="rId5" Type="http://schemas.openxmlformats.org/officeDocument/2006/relationships/tags" Target="../tags/tag309.xml" /><Relationship Id="rId6" Type="http://schemas.openxmlformats.org/officeDocument/2006/relationships/image" Target="../media/image3.png" /><Relationship Id="rId7" Type="http://schemas.openxmlformats.org/officeDocument/2006/relationships/tags" Target="../tags/tag31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15.xml" /><Relationship Id="rId11" Type="http://schemas.openxmlformats.org/officeDocument/2006/relationships/tags" Target="../tags/tag316.xml" /><Relationship Id="rId2" Type="http://schemas.openxmlformats.org/officeDocument/2006/relationships/themeOverride" Target="../theme/themeOverride11.xml" /><Relationship Id="rId3" Type="http://schemas.openxmlformats.org/officeDocument/2006/relationships/notesSlide" Target="../notesSlides/notesSlide11.xml" /><Relationship Id="rId4" Type="http://schemas.openxmlformats.org/officeDocument/2006/relationships/tags" Target="../tags/tag311.xml" /><Relationship Id="rId5" Type="http://schemas.openxmlformats.org/officeDocument/2006/relationships/tags" Target="../tags/tag312.xml" /><Relationship Id="rId6" Type="http://schemas.openxmlformats.org/officeDocument/2006/relationships/tags" Target="../tags/tag313.xml" /><Relationship Id="rId7" Type="http://schemas.openxmlformats.org/officeDocument/2006/relationships/tags" Target="../tags/tag314.xml" /><Relationship Id="rId8" Type="http://schemas.openxmlformats.org/officeDocument/2006/relationships/image" Target="../media/image4.png" /><Relationship Id="rId9" Type="http://schemas.openxmlformats.org/officeDocument/2006/relationships/image" Target="../media/image5.sv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2.xml" /><Relationship Id="rId3" Type="http://schemas.openxmlformats.org/officeDocument/2006/relationships/notesSlide" Target="../notesSlides/notesSlide12.xml" /><Relationship Id="rId4" Type="http://schemas.openxmlformats.org/officeDocument/2006/relationships/tags" Target="../tags/tag317.xml" /><Relationship Id="rId5" Type="http://schemas.openxmlformats.org/officeDocument/2006/relationships/tags" Target="../tags/tag318.xml" /><Relationship Id="rId6" Type="http://schemas.openxmlformats.org/officeDocument/2006/relationships/image" Target="../media/image3.png" /><Relationship Id="rId7" Type="http://schemas.openxmlformats.org/officeDocument/2006/relationships/tags" Target="../tags/tag3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3.xml" /><Relationship Id="rId3" Type="http://schemas.openxmlformats.org/officeDocument/2006/relationships/notesSlide" Target="../notesSlides/notesSlide13.xml" /><Relationship Id="rId4" Type="http://schemas.openxmlformats.org/officeDocument/2006/relationships/tags" Target="../tags/tag320.xml" /><Relationship Id="rId5" Type="http://schemas.openxmlformats.org/officeDocument/2006/relationships/tags" Target="../tags/tag321.xml" /><Relationship Id="rId6" Type="http://schemas.openxmlformats.org/officeDocument/2006/relationships/image" Target="../media/image3.png" /><Relationship Id="rId7" Type="http://schemas.openxmlformats.org/officeDocument/2006/relationships/tags" Target="../tags/tag32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27.xml" /><Relationship Id="rId11" Type="http://schemas.openxmlformats.org/officeDocument/2006/relationships/tags" Target="../tags/tag328.xml" /><Relationship Id="rId2" Type="http://schemas.openxmlformats.org/officeDocument/2006/relationships/themeOverride" Target="../theme/themeOverride14.xml" /><Relationship Id="rId3" Type="http://schemas.openxmlformats.org/officeDocument/2006/relationships/notesSlide" Target="../notesSlides/notesSlide14.xml" /><Relationship Id="rId4" Type="http://schemas.openxmlformats.org/officeDocument/2006/relationships/tags" Target="../tags/tag323.xml" /><Relationship Id="rId5" Type="http://schemas.openxmlformats.org/officeDocument/2006/relationships/tags" Target="../tags/tag324.xml" /><Relationship Id="rId6" Type="http://schemas.openxmlformats.org/officeDocument/2006/relationships/tags" Target="../tags/tag325.xml" /><Relationship Id="rId7" Type="http://schemas.openxmlformats.org/officeDocument/2006/relationships/tags" Target="../tags/tag326.xml" /><Relationship Id="rId8" Type="http://schemas.openxmlformats.org/officeDocument/2006/relationships/image" Target="../media/image4.png" /><Relationship Id="rId9" Type="http://schemas.openxmlformats.org/officeDocument/2006/relationships/image" Target="../media/image5.sv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5.xml" /><Relationship Id="rId3" Type="http://schemas.openxmlformats.org/officeDocument/2006/relationships/notesSlide" Target="../notesSlides/notesSlide15.xml" /><Relationship Id="rId4" Type="http://schemas.openxmlformats.org/officeDocument/2006/relationships/tags" Target="../tags/tag329.xml" /><Relationship Id="rId5" Type="http://schemas.openxmlformats.org/officeDocument/2006/relationships/tags" Target="../tags/tag330.xml" /><Relationship Id="rId6" Type="http://schemas.openxmlformats.org/officeDocument/2006/relationships/image" Target="../media/image3.png" /><Relationship Id="rId7" Type="http://schemas.openxmlformats.org/officeDocument/2006/relationships/tags" Target="../tags/tag331.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6.xml" /><Relationship Id="rId3" Type="http://schemas.openxmlformats.org/officeDocument/2006/relationships/notesSlide" Target="../notesSlides/notesSlide16.xml" /><Relationship Id="rId4" Type="http://schemas.openxmlformats.org/officeDocument/2006/relationships/tags" Target="../tags/tag332.xml" /><Relationship Id="rId5" Type="http://schemas.openxmlformats.org/officeDocument/2006/relationships/tags" Target="../tags/tag333.xml" /><Relationship Id="rId6" Type="http://schemas.openxmlformats.org/officeDocument/2006/relationships/image" Target="../media/image3.png" /><Relationship Id="rId7" Type="http://schemas.openxmlformats.org/officeDocument/2006/relationships/tags" Target="../tags/tag33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39.xml" /><Relationship Id="rId11" Type="http://schemas.openxmlformats.org/officeDocument/2006/relationships/tags" Target="../tags/tag340.xml" /><Relationship Id="rId2" Type="http://schemas.openxmlformats.org/officeDocument/2006/relationships/themeOverride" Target="../theme/themeOverride17.xml" /><Relationship Id="rId3" Type="http://schemas.openxmlformats.org/officeDocument/2006/relationships/notesSlide" Target="../notesSlides/notesSlide17.xml" /><Relationship Id="rId4" Type="http://schemas.openxmlformats.org/officeDocument/2006/relationships/tags" Target="../tags/tag335.xml" /><Relationship Id="rId5" Type="http://schemas.openxmlformats.org/officeDocument/2006/relationships/tags" Target="../tags/tag336.xml" /><Relationship Id="rId6" Type="http://schemas.openxmlformats.org/officeDocument/2006/relationships/tags" Target="../tags/tag337.xml" /><Relationship Id="rId7" Type="http://schemas.openxmlformats.org/officeDocument/2006/relationships/tags" Target="../tags/tag338.xml" /><Relationship Id="rId8" Type="http://schemas.openxmlformats.org/officeDocument/2006/relationships/image" Target="../media/image4.png" /><Relationship Id="rId9" Type="http://schemas.openxmlformats.org/officeDocument/2006/relationships/image" Target="../media/image5.sv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8055037024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a:gsLst>
            <a:gs pos="0">
              <a:srgbClr val="5047FE"/>
            </a:gs>
            <a:gs pos="100000">
              <a:srgbClr val="00C7FA"/>
            </a:gs>
          </a:gsLst>
          <a:lin ang="6599999" scaled="0"/>
        </a:gradFill>
        <a:effectLst/>
      </p:bgPr>
    </p:bg>
    <p:spTree>
      <p:nvGrpSpPr>
        <p:cNvPr id="1" name=""/>
        <p:cNvGrpSpPr/>
        <p:nvPr/>
      </p:nvGrpSpPr>
      <p:grpSpPr>
        <a:xfrm>
          <a:off x="0" y="0"/>
          <a:ext cx="0" cy="0"/>
        </a:xfrm>
      </p:grpSpPr>
      <p:sp>
        <p:nvSpPr>
          <p:cNvPr id="2" name="矩形 1"/>
          <p:cNvSpPr/>
          <p:nvPr>
            <p:custDataLst>
              <p:tags r:id="rId4"/>
            </p:custDataLst>
          </p:nvPr>
        </p:nvSpPr>
        <p:spPr>
          <a:xfrm>
            <a:off x="735965" y="1983740"/>
            <a:ext cx="10720070" cy="1451610"/>
          </a:xfrm>
          <a:prstGeom prst="rect">
            <a:avLst/>
          </a:prstGeom>
        </p:spPr>
        <p:txBody>
          <a:bodyPr wrap="square"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800" b="1" spc="600">
                <a:solidFill>
                  <a:srgbClr val="FFFF00"/>
                </a:solidFill>
                <a:latin typeface="仿宋" panose="02010609060101010101" charset="-122"/>
                <a:ea typeface="微软雅黑"/>
              </a:rPr>
              <a:t>汽车营销渠道管理模式整合及经销商竞争力提升研究</a:t>
            </a:r>
            <a:endParaRPr lang="zh-CN" altLang="en-US" sz="4800" b="1" spc="600">
              <a:solidFill>
                <a:srgbClr val="FFFF00"/>
              </a:solidFill>
              <a:latin typeface="仿宋" panose="02010609060101010101" charset="-122"/>
              <a:ea typeface="微软雅黑"/>
            </a:endParaRPr>
          </a:p>
        </p:txBody>
      </p:sp>
      <p:sp>
        <p:nvSpPr>
          <p:cNvPr id="8" name="文本框 7"/>
          <p:cNvSpPr txBox="1"/>
          <p:nvPr/>
        </p:nvSpPr>
        <p:spPr>
          <a:xfrm>
            <a:off x="1096010" y="3652520"/>
            <a:ext cx="9999980" cy="1065530"/>
          </a:xfrm>
          <a:prstGeom prst="rect">
            <a:avLst/>
          </a:prstGeom>
          <a:noFill/>
        </p:spPr>
        <p:txBody>
          <a:bodyPr wrap="square" rtlCol="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rPr>
              <a:t> </a:t>
            </a:r>
            <a:endPar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4"/>
            </p:custDataLst>
          </p:nvPr>
        </p:nvSpPr>
        <p:spPr>
          <a:xfrm>
            <a:off x="1718800" y="156370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0" name="椭圆 29"/>
          <p:cNvSpPr/>
          <p:nvPr>
            <p:custDataLst>
              <p:tags r:id="rId5"/>
            </p:custDataLst>
          </p:nvPr>
        </p:nvSpPr>
        <p:spPr>
          <a:xfrm>
            <a:off x="1410270" y="148717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椭圆 8"/>
          <p:cNvSpPr/>
          <p:nvPr>
            <p:custDataLst>
              <p:tags r:id="rId6"/>
            </p:custDataLst>
          </p:nvPr>
        </p:nvSpPr>
        <p:spPr>
          <a:xfrm>
            <a:off x="1493429" y="157213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文本框 32"/>
          <p:cNvSpPr txBox="1"/>
          <p:nvPr>
            <p:custDataLst>
              <p:tags r:id="rId7"/>
            </p:custDataLst>
          </p:nvPr>
        </p:nvSpPr>
        <p:spPr>
          <a:xfrm>
            <a:off x="1410335" y="1818005"/>
            <a:ext cx="1128395"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01</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8"/>
            </p:custDataLst>
          </p:nvPr>
        </p:nvSpPr>
        <p:spPr>
          <a:xfrm>
            <a:off x="2539365" y="156845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一、汽车营销渠道管理模式整合</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9"/>
            </p:custDataLst>
          </p:nvPr>
        </p:nvSpPr>
        <p:spPr>
          <a:xfrm>
            <a:off x="1718197" y="316359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6" name="椭圆 35"/>
          <p:cNvSpPr/>
          <p:nvPr>
            <p:custDataLst>
              <p:tags r:id="rId10"/>
            </p:custDataLst>
          </p:nvPr>
        </p:nvSpPr>
        <p:spPr>
          <a:xfrm>
            <a:off x="1409668" y="308706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 name="椭圆 9"/>
          <p:cNvSpPr/>
          <p:nvPr>
            <p:custDataLst>
              <p:tags r:id="rId11"/>
            </p:custDataLst>
          </p:nvPr>
        </p:nvSpPr>
        <p:spPr>
          <a:xfrm>
            <a:off x="1492826" y="317203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9" name="文本框 58"/>
          <p:cNvSpPr txBox="1"/>
          <p:nvPr>
            <p:custDataLst>
              <p:tags r:id="rId12"/>
            </p:custDataLst>
          </p:nvPr>
        </p:nvSpPr>
        <p:spPr>
          <a:xfrm>
            <a:off x="2538730" y="318071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三、技术支持及创新模式</a:t>
            </a:r>
            <a:endParaRPr lang="zh-CN" altLang="en-US" sz="2000" spc="300">
              <a:solidFill>
                <a:srgbClr val="FFFFFF"/>
              </a:solidFill>
              <a:uFillTx/>
              <a:latin typeface="仿宋" panose="02010609060101010101" charset="-122"/>
              <a:ea typeface="微软雅黑"/>
            </a:endParaRPr>
          </a:p>
        </p:txBody>
      </p:sp>
      <p:sp>
        <p:nvSpPr>
          <p:cNvPr id="60" name="圆角矩形 59"/>
          <p:cNvSpPr/>
          <p:nvPr>
            <p:custDataLst>
              <p:tags r:id="rId13"/>
            </p:custDataLst>
          </p:nvPr>
        </p:nvSpPr>
        <p:spPr>
          <a:xfrm>
            <a:off x="1717595" y="4820134"/>
            <a:ext cx="3755384" cy="1070212"/>
          </a:xfrm>
          <a:prstGeom prst="roundRect">
            <a:avLst>
              <a:gd name="adj" fmla="val 50000"/>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1" name="椭圆 60"/>
          <p:cNvSpPr/>
          <p:nvPr>
            <p:custDataLst>
              <p:tags r:id="rId14"/>
            </p:custDataLst>
          </p:nvPr>
        </p:nvSpPr>
        <p:spPr>
          <a:xfrm>
            <a:off x="1409065" y="4743604"/>
            <a:ext cx="1213630" cy="1213630"/>
          </a:xfrm>
          <a:prstGeom prst="ellipse">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2" name="椭圆 61"/>
          <p:cNvSpPr/>
          <p:nvPr>
            <p:custDataLst>
              <p:tags r:id="rId15"/>
            </p:custDataLst>
          </p:nvPr>
        </p:nvSpPr>
        <p:spPr>
          <a:xfrm>
            <a:off x="1492223" y="4828570"/>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7" name="文本框 66"/>
          <p:cNvSpPr txBox="1"/>
          <p:nvPr>
            <p:custDataLst>
              <p:tags r:id="rId16"/>
            </p:custDataLst>
          </p:nvPr>
        </p:nvSpPr>
        <p:spPr>
          <a:xfrm>
            <a:off x="2538095" y="4810760"/>
            <a:ext cx="2934970" cy="106743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参考内容</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17"/>
            </p:custDataLst>
          </p:nvPr>
        </p:nvSpPr>
        <p:spPr>
          <a:xfrm>
            <a:off x="6911981" y="157213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0" name="椭圆 69"/>
          <p:cNvSpPr/>
          <p:nvPr>
            <p:custDataLst>
              <p:tags r:id="rId18"/>
            </p:custDataLst>
          </p:nvPr>
        </p:nvSpPr>
        <p:spPr>
          <a:xfrm>
            <a:off x="6603451" y="149560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1" name="椭圆 70"/>
          <p:cNvSpPr/>
          <p:nvPr>
            <p:custDataLst>
              <p:tags r:id="rId19"/>
            </p:custDataLst>
          </p:nvPr>
        </p:nvSpPr>
        <p:spPr>
          <a:xfrm>
            <a:off x="6686609" y="158057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5" name="文本框 74"/>
          <p:cNvSpPr txBox="1"/>
          <p:nvPr>
            <p:custDataLst>
              <p:tags r:id="rId20"/>
            </p:custDataLst>
          </p:nvPr>
        </p:nvSpPr>
        <p:spPr>
          <a:xfrm>
            <a:off x="7733030" y="153416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二、经销商竞争力提升</a:t>
            </a:r>
            <a:endParaRPr lang="zh-CN" altLang="en-US" sz="2000" spc="300">
              <a:solidFill>
                <a:srgbClr val="FFFFFF"/>
              </a:solidFill>
              <a:uFillTx/>
              <a:latin typeface="仿宋" panose="02010609060101010101" charset="-122"/>
              <a:ea typeface="微软雅黑"/>
            </a:endParaRPr>
          </a:p>
        </p:txBody>
      </p:sp>
      <p:sp>
        <p:nvSpPr>
          <p:cNvPr id="76" name="圆角矩形 75"/>
          <p:cNvSpPr/>
          <p:nvPr>
            <p:custDataLst>
              <p:tags r:id="rId21"/>
            </p:custDataLst>
          </p:nvPr>
        </p:nvSpPr>
        <p:spPr>
          <a:xfrm>
            <a:off x="6911378" y="3172031"/>
            <a:ext cx="3755384" cy="1070212"/>
          </a:xfrm>
          <a:prstGeom prst="roundRect">
            <a:avLst>
              <a:gd name="adj" fmla="val 50000"/>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7" name="椭圆 76"/>
          <p:cNvSpPr/>
          <p:nvPr>
            <p:custDataLst>
              <p:tags r:id="rId22"/>
            </p:custDataLst>
          </p:nvPr>
        </p:nvSpPr>
        <p:spPr>
          <a:xfrm>
            <a:off x="6602848" y="3095501"/>
            <a:ext cx="1213630" cy="1213630"/>
          </a:xfrm>
          <a:prstGeom prst="ellipse">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8" name="椭圆 77"/>
          <p:cNvSpPr/>
          <p:nvPr>
            <p:custDataLst>
              <p:tags r:id="rId23"/>
            </p:custDataLst>
          </p:nvPr>
        </p:nvSpPr>
        <p:spPr>
          <a:xfrm>
            <a:off x="6686007" y="3180468"/>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2" name="文本框 81"/>
          <p:cNvSpPr txBox="1"/>
          <p:nvPr>
            <p:custDataLst>
              <p:tags r:id="rId24"/>
            </p:custDataLst>
          </p:nvPr>
        </p:nvSpPr>
        <p:spPr>
          <a:xfrm>
            <a:off x="7732395" y="318071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四、结论</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25"/>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26"/>
            </p:custDataLst>
          </p:nvPr>
        </p:nvSpPr>
        <p:spPr>
          <a:xfrm>
            <a:off x="1410970" y="3418205"/>
            <a:ext cx="112712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03</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3" name="文本框 12"/>
          <p:cNvSpPr txBox="1"/>
          <p:nvPr>
            <p:custDataLst>
              <p:tags r:id="rId27"/>
            </p:custDataLst>
          </p:nvPr>
        </p:nvSpPr>
        <p:spPr>
          <a:xfrm>
            <a:off x="1409700" y="5078095"/>
            <a:ext cx="112903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rPr>
              <a:t>05</a:t>
            </a:r>
            <a:endPar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28"/>
            </p:custDataLst>
          </p:nvPr>
        </p:nvSpPr>
        <p:spPr>
          <a:xfrm>
            <a:off x="6603365" y="181737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02</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29"/>
            </p:custDataLst>
          </p:nvPr>
        </p:nvSpPr>
        <p:spPr>
          <a:xfrm>
            <a:off x="6603365" y="3418205"/>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rPr>
              <a:t>04</a:t>
            </a:r>
            <a:endPar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30"/>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随着汽车市场的不断发展，汽车营销渠道管理模式整合及经销商竞争力提升显得尤为重要。本次演示将介绍汽车营销渠道管理模式整合的必要性和重要性，分析当前汽车经销商面临的问题和挑战，提出经销商竞争力提升的方向和策略，并探讨技术支持和创新模式在此过程中的作用。</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一、汽车营销渠道管理模式整合</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一、汽车营销渠道管理模式整合</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汽车营销渠道管理模式整合是指在汽车销售过程中，将各种销售模式进行优化组合，以实现渠道效率最大化的过程。常见的汽车营销渠道管理模式有4S店、直营店、加盟店等。</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一、汽车营销渠道管理模式整合</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4S店是一种集销售、售后服务、零配件供应和信息反馈于一体的汽车销售模式，具有较高的专业性和综合性。直营店则是由汽车制造商直接经营的店铺，能够更好地执行制造商的品牌战略和价格策略。加盟店则通过与汽车制造商合作，借助品牌效应和规范化管理提高销售额。</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一、汽车营销渠道管理模式整合</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不同模式的优缺点各异，选择合适的渠道管理模式对于汽车制造商和经销商至关重要。在渠道整合过程中，应考虑以下因素：地理位置、目标市场、产品定位、销售策略等。通过取长补短，合理配置资源，实现渠道效率最大化。</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二、经销商竞争力提升</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二、经销商竞争力提升</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当前汽车经销商面临的问题和挑战主要包括市场竞争激烈、利润空间缩小、客户需求多样化等。为应对这些挑战，经销商需要从多方面提升竞争力。</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二、经销商竞争力提升</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首先，加强经销商集团化发展可以提高规模效应和抗风险能力。通过组建经销商集团，实现资源共享、协同发展，提高整体运营效率。其次，推进数字化转型是提升竞争力的关键。利用大数据、人工智能等技术手段，实现客户需求精准分析、市场营销策略优化、售后服务质量提升等目标。此外，强化人才培养和团队建设也是提升竞争力的基础。培养专业素质高、业务能力强的销售和服务团队，以满足客户需求，提高客户满意度。</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三、技术支持及创新模式</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三、技术支持及创新模式</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为了实现汽车营销渠道管理模式整合及经销商竞争力提升，技术支持和创新模式是必不可少的。在大数据时代，利用数据分析技术可以对客户行为、喜好进行分析，为营销策略制定提供科学依据。人工智能技术的应用则可以提高客户体验和服务质量，实现智能化、个性化的销售和售后服务。</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三、技术支持及创新模式</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具体来说，大数据分析可以帮助汽车制造商和经销商了解市场需求和竞争态势，制定更为精准的产品定位和营销策略。同时，人工智能技术的应用可以优化客户服务流程，提高服务质量和效率。例如，通过智能客服系统自动回答客户咨询，减少客户等待时间，提高客户满意度。此外，创新模式如电商平台、直播销售等也可以拓宽销售渠道，提高销售额和品牌影响力。</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四、结论</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四、结论</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汽车营销渠道管理模式整合及经销商竞争力提升是汽车产业发展的必然趋势。通过整合各种渠道管理模式，发挥各自优势，实现资源的最优配置；通过加强经销商集团化发展和数字化转型，提高抗风险能力和运营效率；利用大数据分析和等技术支持和创新模式，实现精准营销和服务质量提升。</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四、结论</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未来，随着汽车市场的不断变化和发展，汽车营销渠道管理模式和经销商竞争力提升将面临更多挑战。因此，我们需要不断探索和创新，以适应市场需求的变化，推动汽车产业的持续发展。</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参考内容</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https://d.book118.com/878055037024006032</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SUBTYPE" val="q"/>
  <p:tag name="KSO_WM_UNIT_TYPE" val="i"/>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1"/>
  <p:tag name="KSO_WM_UNIT_INDEX" val="1"/>
  <p:tag name="KSO_WM_UNIT_LAYERLEVEL" val="1"/>
  <p:tag name="KSO_WM_UNIT_TYPE" val="y"/>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3"/>
  <p:tag name="KSO_WM_UNIT_INDEX" val="3"/>
  <p:tag name="KSO_WM_UNIT_LAYERLEVEL" val="1"/>
  <p:tag name="KSO_WM_UNIT_TYPE" val="y"/>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2"/>
  <p:tag name="KSO_WM_UNIT_INDEX" val="2"/>
  <p:tag name="KSO_WM_UNIT_LAYERLEVEL" val="1"/>
  <p:tag name="KSO_WM_UNIT_TYPE" val="y"/>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4"/>
  <p:tag name="KSO_WM_UNIT_INDEX" val="4"/>
  <p:tag name="KSO_WM_UNIT_LAYERLEVEL" val="1"/>
  <p:tag name="KSO_WM_UNIT_TYPE" val="y"/>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3.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SUBTYPE" val="h"/>
  <p:tag name="KSO_WM_UNIT_TYPE" val="i"/>
</p:tagLst>
</file>

<file path=ppt/tags/tag114.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5.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6.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7.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8.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9.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SUBTYPE" val="h"/>
  <p:tag name="KSO_WM_UNIT_TYPE" val="i"/>
</p:tagLst>
</file>

<file path=ppt/tags/tag120.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1.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2.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3.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6.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9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2.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20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1.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21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0.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22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7.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2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23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8.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23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PLACING_PICTURE_USER_VIEWPORT" val="{&quot;height&quot;:2286,&quot;width&quot;:16882}"/>
  <p:tag name="KSO_WM_UNIT_TYPE" val="i"/>
</p:tagLst>
</file>

<file path=ppt/tags/tag253.xml><?xml version="1.0" encoding="utf-8"?>
<p:tagLst xmlns:p="http://schemas.openxmlformats.org/presentationml/2006/main">
  <p:tag name="KSO_WM_BEAUTIFY_FLAG" val="#wm#"/>
  <p:tag name="KSO_WM_SLIDE_ID" val="custom20202633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25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2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25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25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5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26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26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26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6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1"/>
  <p:tag name="KSO_WM_UNIT_INDEX" val="1_3_1"/>
  <p:tag name="KSO_WM_UNIT_LAYERLEVEL" val="1_1_1"/>
  <p:tag name="KSO_WM_UNIT_TEXT_FILL_FORE_SCHEMECOLOR_INDEX" val="2"/>
  <p:tag name="KSO_WM_UNIT_TEXT_FILL_TYPE" val="1"/>
  <p:tag name="KSO_WM_UNIT_TYPE" val="l_h_i"/>
</p:tagLst>
</file>

<file path=ppt/tags/tag26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3"/>
  <p:tag name="KSO_WM_UNIT_INDEX" val="1_3_3"/>
  <p:tag name="KSO_WM_UNIT_LAYERLEVEL" val="1_1_1"/>
  <p:tag name="KSO_WM_UNIT_TEXT_FILL_FORE_SCHEMECOLOR_INDEX" val="2"/>
  <p:tag name="KSO_WM_UNIT_TEXT_FILL_TYPE" val="1"/>
  <p:tag name="KSO_WM_UNIT_TYPE" val="l_h_i"/>
</p:tagLst>
</file>

<file path=ppt/tags/tag26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3_4"/>
  <p:tag name="KSO_WM_UNIT_INDEX" val="1_3_4"/>
  <p:tag name="KSO_WM_UNIT_LAYERLEVEL" val="1_1_1"/>
  <p:tag name="KSO_WM_UNIT_SHADOW_SCHEMECOLOR_INDEX" val="14"/>
  <p:tag name="KSO_WM_UNIT_TEXT_FILL_FORE_SCHEMECOLOR_INDEX" val="2"/>
  <p:tag name="KSO_WM_UNIT_TEXT_FILL_TYPE" val="1"/>
  <p:tag name="KSO_WM_UNIT_TYPE" val="l_h_i"/>
</p:tagLst>
</file>

<file path=ppt/tags/tag26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6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26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26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27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7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2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2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2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2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2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3_2"/>
  <p:tag name="KSO_WM_UNIT_INDEX" val="1_3_2"/>
  <p:tag name="KSO_WM_UNIT_LAYERLEVEL" val="1_1_1"/>
  <p:tag name="KSO_WM_UNIT_SUBTYPE" val="d"/>
  <p:tag name="KSO_WM_UNIT_TEXT_FILL_FORE_SCHEMECOLOR_INDEX" val="7"/>
  <p:tag name="KSO_WM_UNIT_TEXT_FILL_TYPE" val="1"/>
  <p:tag name="KSO_WM_UNIT_TYPE" val="l_h_i"/>
</p:tagLst>
</file>

<file path=ppt/tags/tag2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2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280.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3.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8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89.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2.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5.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8.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0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04.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7.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0.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1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1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1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16.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9.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2.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2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2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2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2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28.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1.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4.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3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3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3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3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40.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6.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7.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8.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9.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0.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6.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7.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docProps/app.xml><?xml version="1.0" encoding="utf-8"?>
<Properties xmlns:vt="http://schemas.openxmlformats.org/officeDocument/2006/docPropsVTypes" xmlns="http://schemas.openxmlformats.org/officeDocument/2006/extended-properties">
  <Company/>
  <PresentationFormat>On-screen Show (4:3)</PresentationFormat>
  <Paragraphs>39</Paragraphs>
  <Slides>18</Slides>
  <Notes>17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18</vt:i4>
      </vt:variant>
    </vt:vector>
  </HeadingPairs>
  <TitlesOfParts>
    <vt:vector baseType="lpstr" size="26">
      <vt:lpstr>Arial</vt:lpstr>
      <vt:lpstr>Calibri</vt:lpstr>
      <vt:lpstr>微软雅黑</vt:lpstr>
      <vt:lpstr>汉仪旗黑-85S</vt:lpstr>
      <vt:lpstr>仿宋</vt:lpstr>
      <vt:lpstr>Calibri Light</vt:lpstr>
      <vt:lpstr>思源黑体 CN Bold</vt:lpstr>
      <vt:lpstr>Office Theme</vt:lpstr>
      <vt:lpstr>PowerPoint Presentation</vt:lpstr>
      <vt:lpstr>PowerPoint Presentation</vt:lpstr>
      <vt:lpstr>内容摘要</vt:lpstr>
      <vt:lpstr>PowerPoint Presentation</vt:lpstr>
      <vt:lpstr>一、汽车营销渠道管理模式整合</vt:lpstr>
      <vt:lpstr>一、汽车营销渠道管理模式整合</vt:lpstr>
      <vt:lpstr>一、汽车营销渠道管理模式整合</vt:lpstr>
      <vt:lpstr>PowerPoint Presentation</vt:lpstr>
      <vt:lpstr>二、经销商竞争力提升</vt:lpstr>
      <vt:lpstr>二、经销商竞争力提升</vt:lpstr>
      <vt:lpstr>PowerPoint Presentation</vt:lpstr>
      <vt:lpstr>三、技术支持及创新模式</vt:lpstr>
      <vt:lpstr>三、技术支持及创新模式</vt:lpstr>
      <vt:lpstr>PowerPoint Presentation</vt:lpstr>
      <vt:lpstr>四、结论</vt:lpstr>
      <vt:lpstr>四、结论</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2024-09-09T11:32:47.157</cp:lastPrinted>
  <dcterms:created xsi:type="dcterms:W3CDTF">2024-09-09T03:32:47Z</dcterms:created>
  <dcterms:modified xsi:type="dcterms:W3CDTF">2024-09-09T03:32:54Z</dcterms:modified>
</cp:coreProperties>
</file>