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925B3-4134-4E88-8C98-1C655D0B2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3EA03-33DF-4475-BAA8-38EA02CBC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53A75-718A-4A31-832E-966BC38C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6EF3E-D111-4906-9ED2-4DCAAABD9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6CD47C-2915-403E-B94B-AF960BE8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FE0AE-EC26-4B5B-8204-8AF8485F9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1AB77-B93B-45CE-BD32-ACC146C4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5D307-76C5-4A5F-A7E0-41ABD5ED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894F6-29DB-4286-9F6D-A13A26589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7D024-1DAE-457F-A579-53D30865A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DAD0C-7900-4A0E-A81F-B9B9DC22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5064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《论文论文写作经验》ppt课件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论文结构与大纲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论文语言表达与规范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论文答辩与发表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论文写作概述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论文写作是一种科学研究方法，通过系统地收集、整理和分析数据，以及对相关文献的综述，来探讨某个学术问题或研究领域。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论文写作的主要目的是为了传播研究成果、推动学术交流、检验研究方法和结论，以及为后续研究提供参考和借鉴。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收集与研究问题相关的文献资料，以便对前人的研究进行综述，并确定自己的研究方法和思路。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按照设计的研究方法进行实验或调查，并收集相关数据。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撰写论文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将研究过程和结果整理成论文，按照规范格式进行撰写，包括摘要、引言、文献综述、方法、结果、讨论和结论等部分。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在论文写作之前，需要明确研究问题，并对其进行定义和限定。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设计研究方法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根据研究问题和收集的资料，设计合适的研究方法，包括实验设计、调查问卷、实地考察等。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对收集的数据进行分析，包括描述性统计、推断性统计等，以得出研究结果。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遵循学术规范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在论文写作中，需要遵循学术规范，如引用格式、避免抄袭等。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在撰写论文时，应保持客观公正的态度，避免主观臆断和偏见。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重视语言表达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论文写作需要用严谨、准确的语言表达，避免使用过于口语化或含糊不清的表达方式。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选题与文献综述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兴趣驱动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选择自己感兴趣的主题，能够激发研究动力，提高研究质量。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考虑选题的实际应用价值，能够为解决现实问题提供思路。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选择具有创新性的主题，能够为学术领域带来新的贡献。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文献调研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在选题前进行相关文献调研，了解已有研究成果和方向，避免重复研究。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确定综述范围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明确综述的主题和领域，确保覆盖全面且不偏离主题。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筛选文献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根据研究目的和范围筛选相关文献，确保文献的可靠性和相关性。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合理安排综述的结构，包括引言、主体、结论等部分，确保逻辑清晰。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对筛选后的文献进行综合分析，提炼观点、对比优缺点、总结发展趋势。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400" b="340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在综述过程中保持客观态度，避免主观臆断和偏见。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遵循学术规范，正确引用文献，避免学术不端行为。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关注研究领域的新动态，及时更新综述内容，保证其时效性。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在综述中突出主题和重点，使读者能够快速理解研究领域的发展状况。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论文结构与大纲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结构完整有助于满足论文规范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符合学术规范的论文结构是论文质量的重要保障，能够避免因为遗漏某些部分而影响论文的完整性和严谨性。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结构合理有助于提高论文质量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合理的论文结构能够让作者在写作过程中更好地组织思路和材料，提高论文的质量和水平。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清晰的结构有助于读者理解论文观点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一个清晰、逻辑严谨的论文结构能够让读者更好地理解论文的主要观点和论据，使论文更具说服力。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确定论文主题和观点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在构建大纲之前，需要先明确论文的主题和将要阐述的主要观点，这是构建大纲的基础。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制定论文大纲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根据论文主题和观点，制定详细的论文大纲，包括引言、文献综述、研究方法、研究结果、讨论和结论等部分。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搜集和整理资料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根据论文主题和观点，搜集相关资料并进行整理，以便在大纲中更好地安排论点和论据。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完善大纲内容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在大纲初稿的基础上，逐步完善各个部分的内容，确保论文观点和论据的逻辑性和严谨性。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论文大纲的构建方法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https://d.book118.com/878055064031006026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2024-09-03T07:25:18.565</cp:lastPrinted>
  <dcterms:created xsi:type="dcterms:W3CDTF">2024-09-02T23:25:18Z</dcterms:created>
  <dcterms:modified xsi:type="dcterms:W3CDTF">2024-09-02T23:25:20Z</dcterms:modified>
</cp:coreProperties>
</file>