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7ABFD-68C5-4CCC-9005-0CE9E1006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085FF-6FE4-41A9-8DCD-20B87AEA6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6881F-81A0-4E08-99CE-6774D81C7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57595D-71C7-49DC-9C2E-D020AB71D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135C72-B7D3-41D2-8C17-BF7FF634B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AC55FB-5459-42A3-8392-9C7727F6C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8D5635-65CA-40B3-B450-6344EE8CA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2474B6-3257-4A19-99FD-7CBB0F7F1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694A4B-1F2A-403A-8A37-B8764E7B6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5A50B-49C7-4E51-99FC-E19429D95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B34B2-E264-488B-A48B-76553067A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56003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耳部疾病护理常规PPT\n## 1.耳部疾病概述及分类\n### 1.1耳部疾病定义及发病原因\n### 1.2耳部疾病种类及症状\n### 1.3耳部疾病发病率及影响因素\n## 2.耳部疾病诊断与治疗\n### 2.1耳部疾病诊断方法\n### 2.2耳部疾病治疗方法\n### 2.3耳部疾病治疗注意事项\n## 3.耳部疾病护理常规及技巧\n### 3.1耳部疾病日常护理\n### 3.2耳部疾病特殊护理\n### 3.3耳部疾病护理技巧与注意事项\n## 4.耳部疾病预防与康复\n### 4.1耳部疾病预防措施\n### 4.2耳部疾病康复方法\n### 4.3耳部疾病康复注意事项\n## 5.耳部疾病护理案例分析\n### 5.1耳部疾病护理成功案例分析\n### 5.2耳部疾病护理失败案例分析\n### 5.3耳部疾病护理案例总结与启示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耳部疾病护理常规PPT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耳部疾病概述及分类</a:t>
            </a:r>
            <a:endParaRPr/>
          </a:p>
        </p:txBody>
      </p:sp>
      <p:sp>
        <p:nvSpPr>
          <p:cNvPr id="5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7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7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8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外耳疾病：如外耳炎、外耳道炎等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中耳疾病：如中耳炎、鼓膜穿孔等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内耳疾病：如耳聋、耳鸣等</a:t>
                </a:r>
                <a:endParaRPr/>
              </a:p>
            </p:txBody>
          </p:sp>
          <p:sp>
            <p:nvSpPr>
              <p:cNvPr id="8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耳部疾病是指影响耳朵功能的一类疾病</a:t>
                </a:r>
                <a:endParaRPr/>
              </a:p>
            </p:txBody>
          </p:sp>
          <p:sp>
            <p:nvSpPr>
              <p:cNvPr id="8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8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8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感染：如细菌、病毒、真菌等感染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过敏：如对某些物质过敏引起的耳部症状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外伤：如外伤性鼓膜穿孔、耳部骨折等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噪音：如长时间暴露在噪音环境中导致的听力损失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遗传：如遗传性耳聋、耳鸣等</a:t>
                </a:r>
                <a:endParaRPr/>
              </a:p>
            </p:txBody>
          </p:sp>
          <p:sp>
            <p:nvSpPr>
              <p:cNvPr id="8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发病原因多种多样，主要包括以下几点：</a:t>
                </a:r>
                <a:endParaRPr/>
              </a:p>
            </p:txBody>
          </p:sp>
          <p:sp>
            <p:nvSpPr>
              <p:cNvPr id="8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耳部疾病定义及发病原因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耳部疾病种类及症状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9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耳部疾病种类繁多，以下是一些常见的耳部疾病及其症状：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外耳炎：表现为耳部疼痛、红肿、流脓等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外耳道炎：表现为耳部瘙痒、疼痛、分泌物增多等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中耳炎：表现为耳部疼痛、流脓、听力下降等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鼓膜穿孔：表现为耳部疼痛、流脓、听力下降等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耳聋：表现为听力下降、耳鸣、耳部不适等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耳鸣：表现为耳部嗡嗡响、嘈杂声等</a:t>
            </a:r>
            <a:endParaRPr/>
          </a:p>
        </p:txBody>
      </p:sp>
      <p:cxnSp>
        <p:nvCxnSpPr>
          <p:cNvPr id="93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4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耳部疾病发病率及影响因素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9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耳部疾病发病率受多种因素影响，以下是一些主要的影响因素：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年龄：儿童和老年人耳部疾病发病率较高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地域：不同地区耳部疾病发病率可能存在差异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气候：潮湿、寒冷等气候条件可能导致耳部疾病发病率上升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遗传：有家族遗传史的人耳部疾病发病率较高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职业：长时间暴露在噪音环境中的人耳部疾病发病率较高</a:t>
            </a:r>
            <a:endParaRPr/>
          </a:p>
        </p:txBody>
      </p:sp>
      <p:cxnSp>
        <p:nvCxnSpPr>
          <p:cNvPr id="9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耳部疾病诊断与治疗</a:t>
            </a:r>
            <a:endParaRPr/>
          </a:p>
        </p:txBody>
      </p:sp>
      <p:sp>
        <p:nvSpPr>
          <p:cNvPr id="10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4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05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耳部疾病诊断方法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06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耳部疾病诊断方法主要包括以下几种：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病史询问：了解患者的病史、症状、生活习惯等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耳部检查：检查耳部外观、鼓膜、耳道等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听力测试：评估患者的听力水平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影像学检查：如CT、MRI等，了解耳部结构及病变情况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实验室检查：如血常规、耳分泌物培养等，辅助诊断感染性疾病</a:t>
            </a:r>
            <a:endParaRPr/>
          </a:p>
        </p:txBody>
      </p:sp>
      <p:cxnSp>
        <p:nvCxnSpPr>
          <p:cNvPr id="107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耳部疾病治疗方法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耳部疾病治疗方法因病因和病情而异，以下是一些常见的治疗方法：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药物治疗：如抗生素、抗炎药、抗过敏药等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物理治疗：如微波、红外线、超短波等物理治疗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外科治疗：如鼓膜修补术、中耳手术等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康复治疗：如听力康复、语言康复等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护理治疗：如耳部清洁、护理等</a:t>
            </a:r>
            <a:endParaRPr/>
          </a:p>
        </p:txBody>
      </p:sp>
      <p:pic>
        <p:nvPicPr>
          <p:cNvPr id="112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耳部疾病治疗注意事项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5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在治疗耳部疾病时，需要注意以下几点：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遵医嘱：严格按照医生的建议和处方进行治疗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定期复查：定期进行耳部检查，评估治疗效果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注意休息：患病期间注意休息，避免过度劳累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避免噪音：避免长时间暴露在噪音环境中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防止感染：注意耳部清洁，避免感染加重</a:t>
            </a:r>
            <a:endParaRPr/>
          </a:p>
        </p:txBody>
      </p:sp>
      <p:pic>
        <p:nvPicPr>
          <p:cNvPr id="116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耳部疾病护理常规及技巧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耳部疾病日常护理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耳部疾病日常护理主要包括以下几点：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清洁耳部：定期清洁耳垢，避免堵塞耳道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避免水进入耳道：洗澡、游泳时注意保护耳朵，避免水进入耳道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防止感染：避免接触感染源，如病毒、细菌等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减轻噪音：避免长时间暴露在噪音环境中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合理用药：按照医生的建议和处方使用药物</a:t>
            </a:r>
            <a:endParaRPr/>
          </a:p>
        </p:txBody>
      </p:sp>
      <p:cxnSp>
        <p:nvCxnSpPr>
          <p:cNvPr id="12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https://d.book118.com/878056003102006035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耳部疾病护理常规PPT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2024-09-14T13:02:47.288</cp:lastPrinted>
  <dcterms:created xsi:type="dcterms:W3CDTF">2024-09-14T05:02:47Z</dcterms:created>
  <dcterms:modified xsi:type="dcterms:W3CDTF">2024-09-14T05:02:49Z</dcterms:modified>
</cp:coreProperties>
</file>