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61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35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9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9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tags" Target="../tags/tag85.xml" /><Relationship Id="rId17" Type="http://schemas.openxmlformats.org/officeDocument/2006/relationships/tags" Target="../tags/tag86.xml" /><Relationship Id="rId18" Type="http://schemas.openxmlformats.org/officeDocument/2006/relationships/tags" Target="../tags/tag87.xml" /><Relationship Id="rId19" Type="http://schemas.openxmlformats.org/officeDocument/2006/relationships/tags" Target="../tags/tag88.xml" /><Relationship Id="rId2" Type="http://schemas.openxmlformats.org/officeDocument/2006/relationships/tags" Target="../tags/tag71.xml" /><Relationship Id="rId20" Type="http://schemas.openxmlformats.org/officeDocument/2006/relationships/tags" Target="../tags/tag89.xml" /><Relationship Id="rId21" Type="http://schemas.openxmlformats.org/officeDocument/2006/relationships/tags" Target="../tags/tag90.xml" /><Relationship Id="rId22" Type="http://schemas.openxmlformats.org/officeDocument/2006/relationships/tags" Target="../tags/tag91.xml" /><Relationship Id="rId23" Type="http://schemas.openxmlformats.org/officeDocument/2006/relationships/tags" Target="../tags/tag92.xml" /><Relationship Id="rId24" Type="http://schemas.openxmlformats.org/officeDocument/2006/relationships/tags" Target="../tags/tag93.xml" /><Relationship Id="rId25" Type="http://schemas.openxmlformats.org/officeDocument/2006/relationships/tags" Target="../tags/tag94.xml" /><Relationship Id="rId26" Type="http://schemas.openxmlformats.org/officeDocument/2006/relationships/tags" Target="../tags/tag95.xml" /><Relationship Id="rId27" Type="http://schemas.openxmlformats.org/officeDocument/2006/relationships/tags" Target="../tags/tag96.xml" /><Relationship Id="rId28" Type="http://schemas.openxmlformats.org/officeDocument/2006/relationships/tags" Target="../tags/tag97.xml" /><Relationship Id="rId29" Type="http://schemas.openxmlformats.org/officeDocument/2006/relationships/tags" Target="../tags/tag98.xml" /><Relationship Id="rId3" Type="http://schemas.openxmlformats.org/officeDocument/2006/relationships/tags" Target="../tags/tag72.xml" /><Relationship Id="rId30" Type="http://schemas.openxmlformats.org/officeDocument/2006/relationships/tags" Target="../tags/tag99.xml" /><Relationship Id="rId31" Type="http://schemas.openxmlformats.org/officeDocument/2006/relationships/tags" Target="../tags/tag100.xml" /><Relationship Id="rId32" Type="http://schemas.openxmlformats.org/officeDocument/2006/relationships/tags" Target="../tags/tag101.xml" /><Relationship Id="rId33" Type="http://schemas.openxmlformats.org/officeDocument/2006/relationships/slideMaster" Target="../slideMasters/slideMaster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18" Type="http://schemas.openxmlformats.org/officeDocument/2006/relationships/tags" Target="../tags/tag119.xml" /><Relationship Id="rId19" Type="http://schemas.openxmlformats.org/officeDocument/2006/relationships/tags" Target="../tags/tag120.xml" /><Relationship Id="rId2" Type="http://schemas.openxmlformats.org/officeDocument/2006/relationships/tags" Target="../tags/tag10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22" Type="http://schemas.openxmlformats.org/officeDocument/2006/relationships/tags" Target="../tags/tag123.xml" /><Relationship Id="rId23" Type="http://schemas.openxmlformats.org/officeDocument/2006/relationships/tags" Target="../tags/tag124.xml" /><Relationship Id="rId24" Type="http://schemas.openxmlformats.org/officeDocument/2006/relationships/tags" Target="../tags/tag125.xml" /><Relationship Id="rId25" Type="http://schemas.openxmlformats.org/officeDocument/2006/relationships/tags" Target="../tags/tag126.xml" /><Relationship Id="rId26" Type="http://schemas.openxmlformats.org/officeDocument/2006/relationships/tags" Target="../tags/tag127.xml" /><Relationship Id="rId27" Type="http://schemas.openxmlformats.org/officeDocument/2006/relationships/tags" Target="../tags/tag128.xml" /><Relationship Id="rId28" Type="http://schemas.openxmlformats.org/officeDocument/2006/relationships/tags" Target="../tags/tag129.xml" /><Relationship Id="rId29" Type="http://schemas.openxmlformats.org/officeDocument/2006/relationships/tags" Target="../tags/tag130.xml" /><Relationship Id="rId3" Type="http://schemas.openxmlformats.org/officeDocument/2006/relationships/tags" Target="../tags/tag104.xml" /><Relationship Id="rId30" Type="http://schemas.openxmlformats.org/officeDocument/2006/relationships/tags" Target="../tags/tag131.xml" /><Relationship Id="rId31" Type="http://schemas.openxmlformats.org/officeDocument/2006/relationships/tags" Target="../tags/tag132.xml" /><Relationship Id="rId32" Type="http://schemas.openxmlformats.org/officeDocument/2006/relationships/tags" Target="../tags/tag133.xml" /><Relationship Id="rId33" Type="http://schemas.openxmlformats.org/officeDocument/2006/relationships/tags" Target="../tags/tag134.xml" /><Relationship Id="rId34" Type="http://schemas.openxmlformats.org/officeDocument/2006/relationships/slideMaster" Target="../slideMasters/slideMaster2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1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9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0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22" Type="http://schemas.openxmlformats.org/officeDocument/2006/relationships/tags" Target="../tags/tag185.xml" /><Relationship Id="rId23" Type="http://schemas.openxmlformats.org/officeDocument/2006/relationships/tags" Target="../tags/tag186.xml" /><Relationship Id="rId24" Type="http://schemas.openxmlformats.org/officeDocument/2006/relationships/tags" Target="../tags/tag187.xml" /><Relationship Id="rId25" Type="http://schemas.openxmlformats.org/officeDocument/2006/relationships/tags" Target="../tags/tag188.xml" /><Relationship Id="rId26" Type="http://schemas.openxmlformats.org/officeDocument/2006/relationships/tags" Target="../tags/tag189.xml" /><Relationship Id="rId27" Type="http://schemas.openxmlformats.org/officeDocument/2006/relationships/tags" Target="../tags/tag190.xml" /><Relationship Id="rId28" Type="http://schemas.openxmlformats.org/officeDocument/2006/relationships/tags" Target="../tags/tag191.xml" /><Relationship Id="rId29" Type="http://schemas.openxmlformats.org/officeDocument/2006/relationships/tags" Target="../tags/tag192.xml" /><Relationship Id="rId3" Type="http://schemas.openxmlformats.org/officeDocument/2006/relationships/tags" Target="../tags/tag166.xml" /><Relationship Id="rId30" Type="http://schemas.openxmlformats.org/officeDocument/2006/relationships/tags" Target="../tags/tag193.xml" /><Relationship Id="rId31" Type="http://schemas.openxmlformats.org/officeDocument/2006/relationships/tags" Target="../tags/tag194.xml" /><Relationship Id="rId32" Type="http://schemas.openxmlformats.org/officeDocument/2006/relationships/tags" Target="../tags/tag195.xml" /><Relationship Id="rId33" Type="http://schemas.openxmlformats.org/officeDocument/2006/relationships/tags" Target="../tags/tag196.xml" /><Relationship Id="rId34" Type="http://schemas.openxmlformats.org/officeDocument/2006/relationships/tags" Target="../tags/tag197.xml" /><Relationship Id="rId35" Type="http://schemas.openxmlformats.org/officeDocument/2006/relationships/tags" Target="../tags/tag198.xml" /><Relationship Id="rId36" Type="http://schemas.openxmlformats.org/officeDocument/2006/relationships/tags" Target="../tags/tag199.xml" /><Relationship Id="rId37" Type="http://schemas.openxmlformats.org/officeDocument/2006/relationships/tags" Target="../tags/tag200.xml" /><Relationship Id="rId38" Type="http://schemas.openxmlformats.org/officeDocument/2006/relationships/tags" Target="../tags/tag201.xml" /><Relationship Id="rId39" Type="http://schemas.openxmlformats.org/officeDocument/2006/relationships/slideMaster" Target="../slideMasters/slideMaster2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1109E4-BA9F-4C54-808C-9F41FAB26D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85840A-B76A-41E3-A79E-FAB481581A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19D3ED-DE8D-4703-A5DE-E54A7630D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9DF700-8ADB-4075-BD01-36C7E1366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071BE5-C703-4582-8885-FB4841673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1376ED-8772-487A-A206-1DEC45707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34A2E5-5B25-4E41-B37A-17282CACA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DE8841-EBEB-476E-BF9C-8CB295CED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291456-A499-40D7-AFFC-2ED6E0093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B0CB4D-E6D4-4BB8-8F89-D13FABFCE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832067-0637-4485-BCF1-F98B86F525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33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924197" y="4948805"/>
            <a:ext cx="1886803" cy="191173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8" name="任意多边形: 形状 11"/>
          <p:cNvSpPr/>
          <p:nvPr userDrawn="1">
            <p:custDataLst>
              <p:tags r:id="rId5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0" name="任意多边形: 形状 12"/>
          <p:cNvSpPr/>
          <p:nvPr userDrawn="1">
            <p:custDataLst>
              <p:tags r:id="rId6"/>
            </p:custDataLst>
          </p:nvPr>
        </p:nvSpPr>
        <p:spPr>
          <a:xfrm>
            <a:off x="866592" y="4689266"/>
            <a:ext cx="1515694" cy="757847"/>
          </a:xfrm>
          <a:custGeom>
            <a:gdLst>
              <a:gd name="connsiteX0" fmla="*/ 938749 w 1877497"/>
              <a:gd name="connsiteY0" fmla="*/ 938749 h 938748"/>
              <a:gd name="connsiteX1" fmla="*/ 1877498 w 1877497"/>
              <a:gd name="connsiteY1" fmla="*/ 0 h 938748"/>
              <a:gd name="connsiteX2" fmla="*/ 0 w 1877497"/>
              <a:gd name="connsiteY2" fmla="*/ 0 h 938748"/>
              <a:gd name="connsiteX3" fmla="*/ 938749 w 1877497"/>
              <a:gd name="connsiteY3" fmla="*/ 938749 h 9387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7497" h="938748">
                <a:moveTo>
                  <a:pt x="938749" y="938749"/>
                </a:moveTo>
                <a:cubicBezTo>
                  <a:pt x="1457114" y="938749"/>
                  <a:pt x="1877498" y="518366"/>
                  <a:pt x="1877498" y="0"/>
                </a:cubicBezTo>
                <a:lnTo>
                  <a:pt x="0" y="0"/>
                </a:lnTo>
                <a:cubicBezTo>
                  <a:pt x="0" y="518366"/>
                  <a:pt x="420383" y="938749"/>
                  <a:pt x="938749" y="93874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76200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4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90043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6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03822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8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7665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0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31508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2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45351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4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76200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6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90043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8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03822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0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7665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2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31508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4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45351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6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76200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8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90043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0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03822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2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7665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4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31508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6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45351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8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76200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0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90043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2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03822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4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7665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6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31508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8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145351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cxnSp>
        <p:nvCxnSpPr>
          <p:cNvPr id="3145735" name="直接连接符 42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: 形状 43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2" name="任意多边形: 形状 12"/>
          <p:cNvSpPr/>
          <p:nvPr userDrawn="1">
            <p:custDataLst>
              <p:tags r:id="rId33"/>
            </p:custDataLst>
          </p:nvPr>
        </p:nvSpPr>
        <p:spPr>
          <a:xfrm flipH="1">
            <a:off x="11188065" y="1419860"/>
            <a:ext cx="1003935" cy="200850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任意多边形: 形状 81"/>
          <p:cNvSpPr/>
          <p:nvPr userDrawn="1">
            <p:custDataLst>
              <p:tags r:id="rId34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6" name="任意多边形: 形状 82"/>
          <p:cNvSpPr/>
          <p:nvPr userDrawn="1">
            <p:custDataLst>
              <p:tags r:id="rId35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8" name="任意多边形: 形状 83"/>
          <p:cNvSpPr/>
          <p:nvPr userDrawn="1">
            <p:custDataLst>
              <p:tags r:id="rId36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0" name="任意多边形: 形状 84"/>
          <p:cNvSpPr/>
          <p:nvPr userDrawn="1">
            <p:custDataLst>
              <p:tags r:id="rId37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2" name="任意多边形: 形状 85"/>
          <p:cNvSpPr/>
          <p:nvPr userDrawn="1">
            <p:custDataLst>
              <p:tags r:id="rId38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4" name="任意多边形: 形状 86"/>
          <p:cNvSpPr/>
          <p:nvPr userDrawn="1">
            <p:custDataLst>
              <p:tags r:id="rId39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6" name="任意多边形: 形状 87"/>
          <p:cNvSpPr/>
          <p:nvPr userDrawn="1">
            <p:custDataLst>
              <p:tags r:id="rId40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8" name="任意多边形: 形状 88"/>
          <p:cNvSpPr/>
          <p:nvPr userDrawn="1">
            <p:custDataLst>
              <p:tags r:id="rId41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0" name="任意多边形: 形状 89"/>
          <p:cNvSpPr/>
          <p:nvPr userDrawn="1">
            <p:custDataLst>
              <p:tags r:id="rId42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2" name="任意多边形: 形状 90"/>
          <p:cNvSpPr/>
          <p:nvPr userDrawn="1">
            <p:custDataLst>
              <p:tags r:id="rId43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4" name="任意多边形: 形状 91"/>
          <p:cNvSpPr/>
          <p:nvPr userDrawn="1">
            <p:custDataLst>
              <p:tags r:id="rId44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6" name="任意多边形: 形状 92"/>
          <p:cNvSpPr/>
          <p:nvPr userDrawn="1">
            <p:custDataLst>
              <p:tags r:id="rId45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8" name="任意多边形: 形状 93"/>
          <p:cNvSpPr/>
          <p:nvPr userDrawn="1">
            <p:custDataLst>
              <p:tags r:id="rId46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0" name="任意多边形: 形状 94"/>
          <p:cNvSpPr/>
          <p:nvPr userDrawn="1">
            <p:custDataLst>
              <p:tags r:id="rId47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2" name="任意多边形: 形状 95"/>
          <p:cNvSpPr/>
          <p:nvPr userDrawn="1">
            <p:custDataLst>
              <p:tags r:id="rId48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4" name="任意多边形: 形状 96"/>
          <p:cNvSpPr/>
          <p:nvPr userDrawn="1">
            <p:custDataLst>
              <p:tags r:id="rId49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6" name="任意多边形: 形状 97"/>
          <p:cNvSpPr/>
          <p:nvPr userDrawn="1">
            <p:custDataLst>
              <p:tags r:id="rId50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8" name="任意多边形: 形状 98"/>
          <p:cNvSpPr/>
          <p:nvPr userDrawn="1">
            <p:custDataLst>
              <p:tags r:id="rId51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0" name="任意多边形: 形状 99"/>
          <p:cNvSpPr/>
          <p:nvPr userDrawn="1">
            <p:custDataLst>
              <p:tags r:id="rId52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2" name="任意多边形: 形状 100"/>
          <p:cNvSpPr/>
          <p:nvPr userDrawn="1">
            <p:custDataLst>
              <p:tags r:id="rId53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4" name="任意多边形: 形状 101"/>
          <p:cNvSpPr/>
          <p:nvPr userDrawn="1">
            <p:custDataLst>
              <p:tags r:id="rId54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6" name="任意多边形: 形状 102"/>
          <p:cNvSpPr/>
          <p:nvPr userDrawn="1">
            <p:custDataLst>
              <p:tags r:id="rId55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8" name="任意多边形: 形状 103"/>
          <p:cNvSpPr/>
          <p:nvPr userDrawn="1">
            <p:custDataLst>
              <p:tags r:id="rId56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0" name="任意多边形: 形状 104"/>
          <p:cNvSpPr/>
          <p:nvPr userDrawn="1">
            <p:custDataLst>
              <p:tags r:id="rId57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2" name="标题 1"/>
          <p:cNvSpPr>
            <a:spLocks noGrp="1"/>
          </p:cNvSpPr>
          <p:nvPr>
            <p:ph type="ctrTitle" hasCustomPrompt="1"/>
            <p:custDataLst>
              <p:tags r:id="rId58"/>
            </p:custDataLst>
          </p:nvPr>
        </p:nvSpPr>
        <p:spPr>
          <a:xfrm>
            <a:off x="838200" y="1656000"/>
            <a:ext cx="10515600" cy="1800000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单击添加文档标题</a:t>
            </a:r>
            <a:endParaRPr lang="zh-CN" altLang="en-US"/>
          </a:p>
        </p:txBody>
      </p:sp>
      <p:sp>
        <p:nvSpPr>
          <p:cNvPr id="1048784" name="副标题 2"/>
          <p:cNvSpPr>
            <a:spLocks noGrp="1"/>
          </p:cNvSpPr>
          <p:nvPr>
            <p:ph type="subTitle" idx="1"/>
            <p:custDataLst>
              <p:tags r:id="rId59"/>
            </p:custDataLst>
          </p:nvPr>
        </p:nvSpPr>
        <p:spPr>
          <a:xfrm>
            <a:off x="838200" y="3705186"/>
            <a:ext cx="10515600" cy="866814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60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6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62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63"/>
            </p:custDataLst>
          </p:nvPr>
        </p:nvSpPr>
        <p:spPr>
          <a:xfrm>
            <a:off x="4781641" y="4586170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94" name="文本占位符 9"/>
          <p:cNvSpPr>
            <a:spLocks noGrp="1"/>
          </p:cNvSpPr>
          <p:nvPr>
            <p:ph type="body" sz="quarter" idx="18" hasCustomPrompt="1"/>
            <p:custDataLst>
              <p:tags r:id="rId64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96" name="文本占位符 13"/>
          <p:cNvSpPr>
            <a:spLocks noGrp="1"/>
          </p:cNvSpPr>
          <p:nvPr>
            <p:ph type="body" sz="quarter" idx="14" hasCustomPrompt="1"/>
            <p:custDataLst>
              <p:tags r:id="rId65"/>
            </p:custDataLst>
          </p:nvPr>
        </p:nvSpPr>
        <p:spPr>
          <a:xfrm>
            <a:off x="8825231" y="326198"/>
            <a:ext cx="28800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0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2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08" name="任意多边形: 形状 84"/>
          <p:cNvSpPr/>
          <p:nvPr userDrawn="1">
            <p:custDataLst>
              <p:tags r:id="rId1"/>
            </p:custDataLst>
          </p:nvPr>
        </p:nvSpPr>
        <p:spPr>
          <a:xfrm>
            <a:off x="0" y="815926"/>
            <a:ext cx="3010487" cy="5732586"/>
          </a:xfrm>
          <a:custGeom>
            <a:gdLst>
              <a:gd name="connsiteX0" fmla="*/ 144194 w 3010487"/>
              <a:gd name="connsiteY0" fmla="*/ 0 h 5732586"/>
              <a:gd name="connsiteX1" fmla="*/ 3010487 w 3010487"/>
              <a:gd name="connsiteY1" fmla="*/ 2866293 h 5732586"/>
              <a:gd name="connsiteX2" fmla="*/ 144194 w 3010487"/>
              <a:gd name="connsiteY2" fmla="*/ 5732586 h 5732586"/>
              <a:gd name="connsiteX3" fmla="*/ 0 w 3010487"/>
              <a:gd name="connsiteY3" fmla="*/ 5728940 h 5732586"/>
              <a:gd name="connsiteX4" fmla="*/ 0 w 3010487"/>
              <a:gd name="connsiteY4" fmla="*/ 3646 h 57325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10487" h="5732586">
                <a:moveTo>
                  <a:pt x="144194" y="0"/>
                </a:moveTo>
                <a:cubicBezTo>
                  <a:pt x="1727204" y="0"/>
                  <a:pt x="3010487" y="1283283"/>
                  <a:pt x="3010487" y="2866293"/>
                </a:cubicBezTo>
                <a:cubicBezTo>
                  <a:pt x="3010487" y="4449303"/>
                  <a:pt x="1727204" y="5732586"/>
                  <a:pt x="144194" y="5732586"/>
                </a:cubicBezTo>
                <a:lnTo>
                  <a:pt x="0" y="5728940"/>
                </a:lnTo>
                <a:lnTo>
                  <a:pt x="0" y="364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10" name="任意多边形: 形状 108"/>
          <p:cNvSpPr/>
          <p:nvPr userDrawn="1">
            <p:custDataLst>
              <p:tags r:id="rId2"/>
            </p:custDataLst>
          </p:nvPr>
        </p:nvSpPr>
        <p:spPr>
          <a:xfrm>
            <a:off x="101981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2" name="任意多边形: 形状 109"/>
          <p:cNvSpPr/>
          <p:nvPr userDrawn="1">
            <p:custDataLst>
              <p:tags r:id="rId3"/>
            </p:custDataLst>
          </p:nvPr>
        </p:nvSpPr>
        <p:spPr>
          <a:xfrm>
            <a:off x="1236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4" name="任意多边形: 形状 110"/>
          <p:cNvSpPr/>
          <p:nvPr userDrawn="1">
            <p:custDataLst>
              <p:tags r:id="rId4"/>
            </p:custDataLst>
          </p:nvPr>
        </p:nvSpPr>
        <p:spPr>
          <a:xfrm>
            <a:off x="145478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6" name="任意多边形: 形状 111"/>
          <p:cNvSpPr/>
          <p:nvPr userDrawn="1">
            <p:custDataLst>
              <p:tags r:id="rId5"/>
            </p:custDataLst>
          </p:nvPr>
        </p:nvSpPr>
        <p:spPr>
          <a:xfrm>
            <a:off x="167259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8" name="任意多边形: 形状 112"/>
          <p:cNvSpPr/>
          <p:nvPr userDrawn="1">
            <p:custDataLst>
              <p:tags r:id="rId6"/>
            </p:custDataLst>
          </p:nvPr>
        </p:nvSpPr>
        <p:spPr>
          <a:xfrm>
            <a:off x="188976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0" name="任意多边形: 形状 113"/>
          <p:cNvSpPr/>
          <p:nvPr userDrawn="1">
            <p:custDataLst>
              <p:tags r:id="rId7"/>
            </p:custDataLst>
          </p:nvPr>
        </p:nvSpPr>
        <p:spPr>
          <a:xfrm>
            <a:off x="210756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2" name="任意多边形: 形状 102"/>
          <p:cNvSpPr/>
          <p:nvPr userDrawn="1">
            <p:custDataLst>
              <p:tags r:id="rId8"/>
            </p:custDataLst>
          </p:nvPr>
        </p:nvSpPr>
        <p:spPr>
          <a:xfrm>
            <a:off x="101981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4" name="任意多边形: 形状 103"/>
          <p:cNvSpPr/>
          <p:nvPr userDrawn="1">
            <p:custDataLst>
              <p:tags r:id="rId9"/>
            </p:custDataLst>
          </p:nvPr>
        </p:nvSpPr>
        <p:spPr>
          <a:xfrm>
            <a:off x="1236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6" name="任意多边形: 形状 104"/>
          <p:cNvSpPr/>
          <p:nvPr userDrawn="1">
            <p:custDataLst>
              <p:tags r:id="rId10"/>
            </p:custDataLst>
          </p:nvPr>
        </p:nvSpPr>
        <p:spPr>
          <a:xfrm>
            <a:off x="145478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8" name="任意多边形: 形状 105"/>
          <p:cNvSpPr/>
          <p:nvPr userDrawn="1">
            <p:custDataLst>
              <p:tags r:id="rId11"/>
            </p:custDataLst>
          </p:nvPr>
        </p:nvSpPr>
        <p:spPr>
          <a:xfrm>
            <a:off x="167259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0" name="任意多边形: 形状 106"/>
          <p:cNvSpPr/>
          <p:nvPr userDrawn="1">
            <p:custDataLst>
              <p:tags r:id="rId12"/>
            </p:custDataLst>
          </p:nvPr>
        </p:nvSpPr>
        <p:spPr>
          <a:xfrm>
            <a:off x="188976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2" name="任意多边形: 形状 107"/>
          <p:cNvSpPr/>
          <p:nvPr userDrawn="1">
            <p:custDataLst>
              <p:tags r:id="rId13"/>
            </p:custDataLst>
          </p:nvPr>
        </p:nvSpPr>
        <p:spPr>
          <a:xfrm>
            <a:off x="210756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4" name="任意多边形: 形状 96"/>
          <p:cNvSpPr/>
          <p:nvPr userDrawn="1">
            <p:custDataLst>
              <p:tags r:id="rId14"/>
            </p:custDataLst>
          </p:nvPr>
        </p:nvSpPr>
        <p:spPr>
          <a:xfrm>
            <a:off x="101981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6" name="任意多边形: 形状 97"/>
          <p:cNvSpPr/>
          <p:nvPr userDrawn="1">
            <p:custDataLst>
              <p:tags r:id="rId15"/>
            </p:custDataLst>
          </p:nvPr>
        </p:nvSpPr>
        <p:spPr>
          <a:xfrm>
            <a:off x="1236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8" name="任意多边形: 形状 98"/>
          <p:cNvSpPr/>
          <p:nvPr userDrawn="1">
            <p:custDataLst>
              <p:tags r:id="rId16"/>
            </p:custDataLst>
          </p:nvPr>
        </p:nvSpPr>
        <p:spPr>
          <a:xfrm>
            <a:off x="145478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0" name="任意多边形: 形状 99"/>
          <p:cNvSpPr/>
          <p:nvPr userDrawn="1">
            <p:custDataLst>
              <p:tags r:id="rId17"/>
            </p:custDataLst>
          </p:nvPr>
        </p:nvSpPr>
        <p:spPr>
          <a:xfrm>
            <a:off x="167259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2" name="任意多边形: 形状 100"/>
          <p:cNvSpPr/>
          <p:nvPr userDrawn="1">
            <p:custDataLst>
              <p:tags r:id="rId18"/>
            </p:custDataLst>
          </p:nvPr>
        </p:nvSpPr>
        <p:spPr>
          <a:xfrm>
            <a:off x="188976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4" name="任意多边形: 形状 101"/>
          <p:cNvSpPr/>
          <p:nvPr userDrawn="1">
            <p:custDataLst>
              <p:tags r:id="rId19"/>
            </p:custDataLst>
          </p:nvPr>
        </p:nvSpPr>
        <p:spPr>
          <a:xfrm>
            <a:off x="210756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6" name="任意多边形: 形状 90"/>
          <p:cNvSpPr/>
          <p:nvPr userDrawn="1">
            <p:custDataLst>
              <p:tags r:id="rId20"/>
            </p:custDataLst>
          </p:nvPr>
        </p:nvSpPr>
        <p:spPr>
          <a:xfrm>
            <a:off x="101981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8" name="任意多边形: 形状 91"/>
          <p:cNvSpPr/>
          <p:nvPr userDrawn="1">
            <p:custDataLst>
              <p:tags r:id="rId21"/>
            </p:custDataLst>
          </p:nvPr>
        </p:nvSpPr>
        <p:spPr>
          <a:xfrm>
            <a:off x="1236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0" name="任意多边形: 形状 92"/>
          <p:cNvSpPr/>
          <p:nvPr userDrawn="1">
            <p:custDataLst>
              <p:tags r:id="rId22"/>
            </p:custDataLst>
          </p:nvPr>
        </p:nvSpPr>
        <p:spPr>
          <a:xfrm>
            <a:off x="145478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2" name="任意多边形: 形状 93"/>
          <p:cNvSpPr/>
          <p:nvPr userDrawn="1">
            <p:custDataLst>
              <p:tags r:id="rId23"/>
            </p:custDataLst>
          </p:nvPr>
        </p:nvSpPr>
        <p:spPr>
          <a:xfrm>
            <a:off x="167259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4" name="任意多边形: 形状 94"/>
          <p:cNvSpPr/>
          <p:nvPr userDrawn="1">
            <p:custDataLst>
              <p:tags r:id="rId24"/>
            </p:custDataLst>
          </p:nvPr>
        </p:nvSpPr>
        <p:spPr>
          <a:xfrm>
            <a:off x="188976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95"/>
          <p:cNvSpPr/>
          <p:nvPr userDrawn="1">
            <p:custDataLst>
              <p:tags r:id="rId25"/>
            </p:custDataLst>
          </p:nvPr>
        </p:nvSpPr>
        <p:spPr>
          <a:xfrm>
            <a:off x="210756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15"/>
          <p:cNvSpPr/>
          <p:nvPr>
            <p:custDataLst>
              <p:tags r:id="rId26"/>
            </p:custDataLst>
          </p:nvPr>
        </p:nvSpPr>
        <p:spPr>
          <a:xfrm>
            <a:off x="10883032" y="5494407"/>
            <a:ext cx="1308968" cy="1363593"/>
          </a:xfrm>
          <a:custGeom>
            <a:gdLst>
              <a:gd name="connsiteX0" fmla="*/ 672905 w 1308968"/>
              <a:gd name="connsiteY0" fmla="*/ 0 h 1363593"/>
              <a:gd name="connsiteX1" fmla="*/ 1292915 w 1308968"/>
              <a:gd name="connsiteY1" fmla="*/ 416454 h 1363593"/>
              <a:gd name="connsiteX2" fmla="*/ 1308968 w 1308968"/>
              <a:gd name="connsiteY2" fmla="*/ 468831 h 1363593"/>
              <a:gd name="connsiteX3" fmla="*/ 1308968 w 1308968"/>
              <a:gd name="connsiteY3" fmla="*/ 1363593 h 1363593"/>
              <a:gd name="connsiteX4" fmla="*/ 0 w 1308968"/>
              <a:gd name="connsiteY4" fmla="*/ 1363593 h 1363593"/>
              <a:gd name="connsiteX5" fmla="*/ 0 w 1308968"/>
              <a:gd name="connsiteY5" fmla="*/ 681797 h 1363593"/>
              <a:gd name="connsiteX6" fmla="*/ 672905 w 1308968"/>
              <a:gd name="connsiteY6" fmla="*/ 0 h 136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8968" h="1363593">
                <a:moveTo>
                  <a:pt x="672905" y="0"/>
                </a:moveTo>
                <a:cubicBezTo>
                  <a:pt x="951555" y="0"/>
                  <a:pt x="1190739" y="171761"/>
                  <a:pt x="1292915" y="416454"/>
                </a:cubicBezTo>
                <a:lnTo>
                  <a:pt x="1308968" y="468831"/>
                </a:lnTo>
                <a:lnTo>
                  <a:pt x="1308968" y="1363593"/>
                </a:lnTo>
                <a:lnTo>
                  <a:pt x="0" y="1363593"/>
                </a:lnTo>
                <a:lnTo>
                  <a:pt x="0" y="681797"/>
                </a:lnTo>
                <a:cubicBezTo>
                  <a:pt x="0" y="305353"/>
                  <a:pt x="301371" y="0"/>
                  <a:pt x="672905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16"/>
          <p:cNvSpPr/>
          <p:nvPr>
            <p:custDataLst>
              <p:tags r:id="rId27"/>
            </p:custDataLst>
          </p:nvPr>
        </p:nvSpPr>
        <p:spPr>
          <a:xfrm>
            <a:off x="10503205" y="642698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7" name="直接连接符 123"/>
          <p:cNvCxnSpPr/>
          <p:nvPr>
            <p:custDataLst>
              <p:tags r:id="rId28"/>
            </p:custDataLst>
          </p:nvPr>
        </p:nvCxnSpPr>
        <p:spPr>
          <a:xfrm>
            <a:off x="4670473" y="5491317"/>
            <a:ext cx="6189785" cy="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标题 1"/>
          <p:cNvSpPr>
            <a:spLocks noGrp="1"/>
          </p:cNvSpPr>
          <p:nvPr>
            <p:ph type="title" hasCustomPrompt="1"/>
            <p:custDataLst>
              <p:tags r:id="rId29"/>
            </p:custDataLst>
          </p:nvPr>
        </p:nvSpPr>
        <p:spPr>
          <a:xfrm>
            <a:off x="73040" y="2266101"/>
            <a:ext cx="2034412" cy="2688797"/>
          </a:xfrm>
        </p:spPr>
        <p:txBody>
          <a:bodyPr anchor="ctr">
            <a:noAutofit/>
          </a:bodyPr>
          <a:lstStyle>
            <a:lvl1pPr algn="r">
              <a:defRPr sz="72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</a:t>
            </a:r>
            <a:br>
              <a:rPr lang="en-US" altLang="zh-CN"/>
            </a:br>
            <a:r>
              <a:rPr lang="zh-CN" altLang="en-US"/>
              <a:t>题</a:t>
            </a:r>
            <a:endParaRPr lang="zh-CN" altLang="en-US"/>
          </a:p>
        </p:txBody>
      </p:sp>
      <p:sp>
        <p:nvSpPr>
          <p:cNvPr id="1048864" name="日期占位符 6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6" name="页脚占位符 7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8" name="灯片编号占位符 8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9348036" y="816492"/>
            <a:ext cx="2843964" cy="5731457"/>
          </a:xfrm>
          <a:custGeom>
            <a:gdLst>
              <a:gd name="connsiteX0" fmla="*/ 2843964 w 2843964"/>
              <a:gd name="connsiteY0" fmla="*/ 0 h 5731457"/>
              <a:gd name="connsiteX1" fmla="*/ 2843964 w 2843964"/>
              <a:gd name="connsiteY1" fmla="*/ 5731457 h 5731457"/>
              <a:gd name="connsiteX2" fmla="*/ 2718794 w 2843964"/>
              <a:gd name="connsiteY2" fmla="*/ 5728292 h 5731457"/>
              <a:gd name="connsiteX3" fmla="*/ 0 w 2843964"/>
              <a:gd name="connsiteY3" fmla="*/ 2865728 h 5731457"/>
              <a:gd name="connsiteX4" fmla="*/ 2718794 w 2843964"/>
              <a:gd name="connsiteY4" fmla="*/ 3165 h 573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43964" h="5731457">
                <a:moveTo>
                  <a:pt x="2843964" y="0"/>
                </a:moveTo>
                <a:lnTo>
                  <a:pt x="2843964" y="5731457"/>
                </a:lnTo>
                <a:lnTo>
                  <a:pt x="2718794" y="5728292"/>
                </a:lnTo>
                <a:cubicBezTo>
                  <a:pt x="1204331" y="5651523"/>
                  <a:pt x="0" y="4399269"/>
                  <a:pt x="0" y="2865728"/>
                </a:cubicBezTo>
                <a:cubicBezTo>
                  <a:pt x="0" y="1332187"/>
                  <a:pt x="1204331" y="79933"/>
                  <a:pt x="2718794" y="3165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72" name="任意多边形: 形状 32"/>
          <p:cNvSpPr/>
          <p:nvPr userDrawn="1">
            <p:custDataLst>
              <p:tags r:id="rId2"/>
            </p:custDataLst>
          </p:nvPr>
        </p:nvSpPr>
        <p:spPr>
          <a:xfrm>
            <a:off x="1005522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33"/>
          <p:cNvSpPr/>
          <p:nvPr userDrawn="1">
            <p:custDataLst>
              <p:tags r:id="rId3"/>
            </p:custDataLst>
          </p:nvPr>
        </p:nvSpPr>
        <p:spPr>
          <a:xfrm>
            <a:off x="1027303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34"/>
          <p:cNvSpPr/>
          <p:nvPr userDrawn="1">
            <p:custDataLst>
              <p:tags r:id="rId4"/>
            </p:custDataLst>
          </p:nvPr>
        </p:nvSpPr>
        <p:spPr>
          <a:xfrm>
            <a:off x="1049020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35"/>
          <p:cNvSpPr/>
          <p:nvPr userDrawn="1">
            <p:custDataLst>
              <p:tags r:id="rId5"/>
            </p:custDataLst>
          </p:nvPr>
        </p:nvSpPr>
        <p:spPr>
          <a:xfrm>
            <a:off x="1070800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36"/>
          <p:cNvSpPr/>
          <p:nvPr userDrawn="1">
            <p:custDataLst>
              <p:tags r:id="rId6"/>
            </p:custDataLst>
          </p:nvPr>
        </p:nvSpPr>
        <p:spPr>
          <a:xfrm>
            <a:off x="1092517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37"/>
          <p:cNvSpPr/>
          <p:nvPr userDrawn="1">
            <p:custDataLst>
              <p:tags r:id="rId7"/>
            </p:custDataLst>
          </p:nvPr>
        </p:nvSpPr>
        <p:spPr>
          <a:xfrm>
            <a:off x="11142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6"/>
          <p:cNvSpPr/>
          <p:nvPr userDrawn="1">
            <p:custDataLst>
              <p:tags r:id="rId8"/>
            </p:custDataLst>
          </p:nvPr>
        </p:nvSpPr>
        <p:spPr>
          <a:xfrm>
            <a:off x="1005522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7"/>
          <p:cNvSpPr/>
          <p:nvPr userDrawn="1">
            <p:custDataLst>
              <p:tags r:id="rId9"/>
            </p:custDataLst>
          </p:nvPr>
        </p:nvSpPr>
        <p:spPr>
          <a:xfrm>
            <a:off x="1027303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28"/>
          <p:cNvSpPr/>
          <p:nvPr userDrawn="1">
            <p:custDataLst>
              <p:tags r:id="rId10"/>
            </p:custDataLst>
          </p:nvPr>
        </p:nvSpPr>
        <p:spPr>
          <a:xfrm>
            <a:off x="1049020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29"/>
          <p:cNvSpPr/>
          <p:nvPr userDrawn="1">
            <p:custDataLst>
              <p:tags r:id="rId11"/>
            </p:custDataLst>
          </p:nvPr>
        </p:nvSpPr>
        <p:spPr>
          <a:xfrm>
            <a:off x="1070800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0"/>
          <p:cNvSpPr/>
          <p:nvPr userDrawn="1">
            <p:custDataLst>
              <p:tags r:id="rId12"/>
            </p:custDataLst>
          </p:nvPr>
        </p:nvSpPr>
        <p:spPr>
          <a:xfrm>
            <a:off x="1092517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1"/>
          <p:cNvSpPr/>
          <p:nvPr userDrawn="1">
            <p:custDataLst>
              <p:tags r:id="rId13"/>
            </p:custDataLst>
          </p:nvPr>
        </p:nvSpPr>
        <p:spPr>
          <a:xfrm>
            <a:off x="11142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20"/>
          <p:cNvSpPr/>
          <p:nvPr userDrawn="1">
            <p:custDataLst>
              <p:tags r:id="rId14"/>
            </p:custDataLst>
          </p:nvPr>
        </p:nvSpPr>
        <p:spPr>
          <a:xfrm>
            <a:off x="1005522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21"/>
          <p:cNvSpPr/>
          <p:nvPr userDrawn="1">
            <p:custDataLst>
              <p:tags r:id="rId15"/>
            </p:custDataLst>
          </p:nvPr>
        </p:nvSpPr>
        <p:spPr>
          <a:xfrm>
            <a:off x="1027303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22"/>
          <p:cNvSpPr/>
          <p:nvPr userDrawn="1">
            <p:custDataLst>
              <p:tags r:id="rId16"/>
            </p:custDataLst>
          </p:nvPr>
        </p:nvSpPr>
        <p:spPr>
          <a:xfrm>
            <a:off x="1049020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23"/>
          <p:cNvSpPr/>
          <p:nvPr userDrawn="1">
            <p:custDataLst>
              <p:tags r:id="rId17"/>
            </p:custDataLst>
          </p:nvPr>
        </p:nvSpPr>
        <p:spPr>
          <a:xfrm>
            <a:off x="1070800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24"/>
          <p:cNvSpPr/>
          <p:nvPr userDrawn="1">
            <p:custDataLst>
              <p:tags r:id="rId18"/>
            </p:custDataLst>
          </p:nvPr>
        </p:nvSpPr>
        <p:spPr>
          <a:xfrm>
            <a:off x="1092517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25"/>
          <p:cNvSpPr/>
          <p:nvPr userDrawn="1">
            <p:custDataLst>
              <p:tags r:id="rId19"/>
            </p:custDataLst>
          </p:nvPr>
        </p:nvSpPr>
        <p:spPr>
          <a:xfrm>
            <a:off x="11142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14"/>
          <p:cNvSpPr/>
          <p:nvPr userDrawn="1">
            <p:custDataLst>
              <p:tags r:id="rId20"/>
            </p:custDataLst>
          </p:nvPr>
        </p:nvSpPr>
        <p:spPr>
          <a:xfrm>
            <a:off x="1005522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15"/>
          <p:cNvSpPr/>
          <p:nvPr userDrawn="1">
            <p:custDataLst>
              <p:tags r:id="rId21"/>
            </p:custDataLst>
          </p:nvPr>
        </p:nvSpPr>
        <p:spPr>
          <a:xfrm>
            <a:off x="1027303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16"/>
          <p:cNvSpPr/>
          <p:nvPr userDrawn="1">
            <p:custDataLst>
              <p:tags r:id="rId22"/>
            </p:custDataLst>
          </p:nvPr>
        </p:nvSpPr>
        <p:spPr>
          <a:xfrm>
            <a:off x="1049020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17"/>
          <p:cNvSpPr/>
          <p:nvPr userDrawn="1">
            <p:custDataLst>
              <p:tags r:id="rId23"/>
            </p:custDataLst>
          </p:nvPr>
        </p:nvSpPr>
        <p:spPr>
          <a:xfrm>
            <a:off x="1070800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18"/>
          <p:cNvSpPr/>
          <p:nvPr userDrawn="1">
            <p:custDataLst>
              <p:tags r:id="rId24"/>
            </p:custDataLst>
          </p:nvPr>
        </p:nvSpPr>
        <p:spPr>
          <a:xfrm>
            <a:off x="1092517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19"/>
          <p:cNvSpPr/>
          <p:nvPr userDrawn="1">
            <p:custDataLst>
              <p:tags r:id="rId25"/>
            </p:custDataLst>
          </p:nvPr>
        </p:nvSpPr>
        <p:spPr>
          <a:xfrm>
            <a:off x="11142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 1"/>
          <p:cNvSpPr/>
          <p:nvPr userDrawn="1">
            <p:custDataLst>
              <p:tags r:id="rId26"/>
            </p:custDataLst>
          </p:nvPr>
        </p:nvSpPr>
        <p:spPr>
          <a:xfrm>
            <a:off x="206375" y="5969564"/>
            <a:ext cx="1343382" cy="889071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116" h="1400">
                <a:moveTo>
                  <a:pt x="1058" y="0"/>
                </a:moveTo>
                <a:cubicBezTo>
                  <a:pt x="1570" y="0"/>
                  <a:pt x="1997" y="368"/>
                  <a:pt x="2096" y="857"/>
                </a:cubicBezTo>
                <a:lnTo>
                  <a:pt x="2116" y="1053"/>
                </a:lnTo>
                <a:lnTo>
                  <a:pt x="1762" y="1053"/>
                </a:lnTo>
                <a:lnTo>
                  <a:pt x="1762" y="1400"/>
                </a:lnTo>
                <a:lnTo>
                  <a:pt x="0" y="1400"/>
                </a:lnTo>
                <a:lnTo>
                  <a:pt x="0" y="1053"/>
                </a:lnTo>
                <a:lnTo>
                  <a:pt x="0" y="1053"/>
                </a:lnTo>
                <a:lnTo>
                  <a:pt x="20" y="857"/>
                </a:lnTo>
                <a:cubicBezTo>
                  <a:pt x="119" y="368"/>
                  <a:pt x="546" y="0"/>
                  <a:pt x="105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9" name="直接连接符 39"/>
          <p:cNvCxnSpPr/>
          <p:nvPr userDrawn="1">
            <p:custDataLst>
              <p:tags r:id="rId27"/>
            </p:custDataLst>
          </p:nvPr>
        </p:nvCxnSpPr>
        <p:spPr>
          <a:xfrm>
            <a:off x="1549757" y="6527800"/>
            <a:ext cx="857214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2" name="任意多边形: 形状 40"/>
          <p:cNvSpPr/>
          <p:nvPr userDrawn="1">
            <p:custDataLst>
              <p:tags r:id="rId28"/>
            </p:custDataLst>
          </p:nvPr>
        </p:nvSpPr>
        <p:spPr>
          <a:xfrm>
            <a:off x="1075734" y="642656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标题 1"/>
          <p:cNvSpPr>
            <a:spLocks noGrp="1"/>
          </p:cNvSpPr>
          <p:nvPr>
            <p:ph type="title"/>
            <p:custDataLst>
              <p:tags r:id="rId29"/>
            </p:custDataLst>
          </p:nvPr>
        </p:nvSpPr>
        <p:spPr>
          <a:xfrm>
            <a:off x="1581138" y="700668"/>
            <a:ext cx="6603643" cy="4992039"/>
          </a:xfrm>
        </p:spPr>
        <p:txBody>
          <a:bodyPr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26" name="日期占位符 3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8" name="页脚占位符 4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30" name="灯片编号占位符 5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32" name="文本占位符 7"/>
          <p:cNvSpPr>
            <a:spLocks noGrp="1"/>
          </p:cNvSpPr>
          <p:nvPr>
            <p:ph type="body" sz="quarter" idx="13" hasCustomPrompt="1"/>
            <p:custDataLst>
              <p:tags r:id="rId33"/>
            </p:custDataLst>
          </p:nvPr>
        </p:nvSpPr>
        <p:spPr>
          <a:xfrm>
            <a:off x="10270349" y="2560320"/>
            <a:ext cx="1632479" cy="1869606"/>
          </a:xfrm>
        </p:spPr>
        <p:txBody>
          <a:bodyPr anchor="ctr">
            <a:noAutofit/>
          </a:bodyPr>
          <a:lstStyle>
            <a:lvl1pPr marL="0" indent="0" algn="ctr">
              <a:buNone/>
              <a:defRPr sz="72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3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3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4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4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4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6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7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7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8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8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98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9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9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41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94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845675" y="5245735"/>
            <a:ext cx="1585595" cy="160718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6" name="任意多边形: 形状 11"/>
          <p:cNvSpPr/>
          <p:nvPr userDrawn="1">
            <p:custDataLst>
              <p:tags r:id="rId5"/>
            </p:custDataLst>
          </p:nvPr>
        </p:nvSpPr>
        <p:spPr>
          <a:xfrm flipH="1">
            <a:off x="11099800" y="1419860"/>
            <a:ext cx="1092200" cy="218376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8" name="任意多边形: 形状 14"/>
          <p:cNvSpPr/>
          <p:nvPr userDrawn="1">
            <p:custDataLst>
              <p:tags r:id="rId6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0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2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4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6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8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0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2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4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6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8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0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2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4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6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8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0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2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4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6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8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0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2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4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6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43" name="直接连接符 43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48" name="任意多边形: 形状 44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0" name="标题 1"/>
          <p:cNvSpPr>
            <a:spLocks noGrp="1"/>
          </p:cNvSpPr>
          <p:nvPr>
            <p:ph type="ctrTitle"/>
            <p:custDataLst>
              <p:tags r:id="rId33"/>
            </p:custDataLst>
          </p:nvPr>
        </p:nvSpPr>
        <p:spPr>
          <a:xfrm>
            <a:off x="2225242" y="1100447"/>
            <a:ext cx="7756958" cy="276359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052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4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6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058" name="文本占位符 9"/>
          <p:cNvSpPr>
            <a:spLocks noGrp="1"/>
          </p:cNvSpPr>
          <p:nvPr>
            <p:ph type="body" sz="quarter" idx="18" hasCustomPrompt="1"/>
            <p:custDataLst>
              <p:tags r:id="rId37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060" name="文本占位符 23"/>
          <p:cNvSpPr>
            <a:spLocks noGrp="1"/>
          </p:cNvSpPr>
          <p:nvPr>
            <p:ph type="body" sz="quarter" idx="19" hasCustomPrompt="1"/>
            <p:custDataLst>
              <p:tags r:id="rId38"/>
            </p:custDataLst>
          </p:nvPr>
        </p:nvSpPr>
        <p:spPr>
          <a:xfrm>
            <a:off x="4781641" y="4205797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10.xml" /><Relationship Id="rId21" Type="http://schemas.openxmlformats.org/officeDocument/2006/relationships/tags" Target="../tags/tag211.xml" /><Relationship Id="rId22" Type="http://schemas.openxmlformats.org/officeDocument/2006/relationships/tags" Target="../tags/tag2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3"/>
          <p:cNvCxnSpPr/>
          <p:nvPr userDrawn="1">
            <p:custDataLst>
              <p:tags r:id="rId17"/>
            </p:custDataLst>
          </p:nvPr>
        </p:nvCxnSpPr>
        <p:spPr>
          <a:xfrm>
            <a:off x="818147" y="1123697"/>
            <a:ext cx="1053565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任意多边形: 形状 14"/>
          <p:cNvSpPr/>
          <p:nvPr userDrawn="1">
            <p:custDataLst>
              <p:tags r:id="rId18"/>
            </p:custDataLst>
          </p:nvPr>
        </p:nvSpPr>
        <p:spPr>
          <a:xfrm>
            <a:off x="206549" y="6189274"/>
            <a:ext cx="1343208" cy="668726"/>
          </a:xfrm>
          <a:custGeom>
            <a:gdLst>
              <a:gd name="connsiteX0" fmla="*/ 671605 w 1343208"/>
              <a:gd name="connsiteY0" fmla="*/ 0 h 668726"/>
              <a:gd name="connsiteX1" fmla="*/ 1330834 w 1343208"/>
              <a:gd name="connsiteY1" fmla="*/ 544421 h 668726"/>
              <a:gd name="connsiteX2" fmla="*/ 1343208 w 1343208"/>
              <a:gd name="connsiteY2" fmla="*/ 668726 h 668726"/>
              <a:gd name="connsiteX3" fmla="*/ 0 w 1343208"/>
              <a:gd name="connsiteY3" fmla="*/ 668726 h 668726"/>
              <a:gd name="connsiteX4" fmla="*/ 12374 w 1343208"/>
              <a:gd name="connsiteY4" fmla="*/ 544421 h 668726"/>
              <a:gd name="connsiteX5" fmla="*/ 671605 w 1343208"/>
              <a:gd name="connsiteY5" fmla="*/ 0 h 6687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43208" h="668726">
                <a:moveTo>
                  <a:pt x="671605" y="0"/>
                </a:moveTo>
                <a:cubicBezTo>
                  <a:pt x="996697" y="0"/>
                  <a:pt x="1268070" y="233786"/>
                  <a:pt x="1330834" y="544421"/>
                </a:cubicBezTo>
                <a:lnTo>
                  <a:pt x="1343208" y="668726"/>
                </a:lnTo>
                <a:lnTo>
                  <a:pt x="0" y="668726"/>
                </a:lnTo>
                <a:lnTo>
                  <a:pt x="12374" y="544421"/>
                </a:lnTo>
                <a:cubicBezTo>
                  <a:pt x="75138" y="233786"/>
                  <a:pt x="346512" y="0"/>
                  <a:pt x="671605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1" name="直接连接符 15"/>
          <p:cNvCxnSpPr/>
          <p:nvPr userDrawn="1">
            <p:custDataLst>
              <p:tags r:id="rId19"/>
            </p:custDataLst>
          </p:nvPr>
        </p:nvCxnSpPr>
        <p:spPr>
          <a:xfrm>
            <a:off x="1549757" y="6527800"/>
            <a:ext cx="9013825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16"/>
          <p:cNvSpPr/>
          <p:nvPr userDrawn="1">
            <p:custDataLst>
              <p:tags r:id="rId20"/>
            </p:custDataLst>
          </p:nvPr>
        </p:nvSpPr>
        <p:spPr>
          <a:xfrm>
            <a:off x="1075734" y="6425363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任意多边形: 形状 17"/>
          <p:cNvSpPr/>
          <p:nvPr userDrawn="1">
            <p:custDataLst>
              <p:tags r:id="rId21"/>
            </p:custDataLst>
          </p:nvPr>
        </p:nvSpPr>
        <p:spPr>
          <a:xfrm>
            <a:off x="10319385" y="6057265"/>
            <a:ext cx="1872615" cy="800735"/>
          </a:xfrm>
          <a:custGeom>
            <a:gdLst>
              <a:gd name="connsiteX0" fmla="*/ 1267016 w 2192479"/>
              <a:gd name="connsiteY0" fmla="*/ 0 h 936989"/>
              <a:gd name="connsiteX1" fmla="*/ 2109873 w 2192479"/>
              <a:gd name="connsiteY1" fmla="*/ 302578 h 936989"/>
              <a:gd name="connsiteX2" fmla="*/ 2192479 w 2192479"/>
              <a:gd name="connsiteY2" fmla="*/ 377655 h 936989"/>
              <a:gd name="connsiteX3" fmla="*/ 2192479 w 2192479"/>
              <a:gd name="connsiteY3" fmla="*/ 936989 h 936989"/>
              <a:gd name="connsiteX4" fmla="*/ 0 w 2192479"/>
              <a:gd name="connsiteY4" fmla="*/ 936989 h 936989"/>
              <a:gd name="connsiteX5" fmla="*/ 1534 w 2192479"/>
              <a:gd name="connsiteY5" fmla="*/ 931024 h 936989"/>
              <a:gd name="connsiteX6" fmla="*/ 1267016 w 2192479"/>
              <a:gd name="connsiteY6" fmla="*/ 0 h 9369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92479" h="936989">
                <a:moveTo>
                  <a:pt x="1267016" y="0"/>
                </a:moveTo>
                <a:cubicBezTo>
                  <a:pt x="1587182" y="0"/>
                  <a:pt x="1880826" y="113551"/>
                  <a:pt x="2109873" y="302578"/>
                </a:cubicBezTo>
                <a:lnTo>
                  <a:pt x="2192479" y="377655"/>
                </a:lnTo>
                <a:lnTo>
                  <a:pt x="2192479" y="936989"/>
                </a:lnTo>
                <a:lnTo>
                  <a:pt x="0" y="936989"/>
                </a:lnTo>
                <a:lnTo>
                  <a:pt x="1534" y="931024"/>
                </a:lnTo>
                <a:cubicBezTo>
                  <a:pt x="169301" y="391636"/>
                  <a:pt x="672423" y="0"/>
                  <a:pt x="1267016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605" r:id="rId2"/>
    <p:sldLayoutId id="2147485606" r:id="rId3"/>
    <p:sldLayoutId id="2147485607" r:id="rId4"/>
    <p:sldLayoutId id="2147485608" r:id="rId5"/>
    <p:sldLayoutId id="2147485609" r:id="rId6"/>
    <p:sldLayoutId id="2147485610" r:id="rId7"/>
    <p:sldLayoutId id="2147485611" r:id="rId8"/>
    <p:sldLayoutId id="2147485612" r:id="rId9"/>
    <p:sldLayoutId id="2147485613" r:id="rId10"/>
    <p:sldLayoutId id="214748561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18" Type="http://schemas.openxmlformats.org/officeDocument/2006/relationships/tags" Target="../tags/tag235.xml" /><Relationship Id="rId19" Type="http://schemas.openxmlformats.org/officeDocument/2006/relationships/tags" Target="../tags/tag236.xml" /><Relationship Id="rId2" Type="http://schemas.openxmlformats.org/officeDocument/2006/relationships/tags" Target="../tags/tag219.xml" /><Relationship Id="rId20" Type="http://schemas.openxmlformats.org/officeDocument/2006/relationships/tags" Target="../tags/tag237.xml" /><Relationship Id="rId21" Type="http://schemas.openxmlformats.org/officeDocument/2006/relationships/tags" Target="../tags/tag238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3.xml" /><Relationship Id="rId11" Type="http://schemas.openxmlformats.org/officeDocument/2006/relationships/tags" Target="../tags/tag254.xml" /><Relationship Id="rId12" Type="http://schemas.openxmlformats.org/officeDocument/2006/relationships/tags" Target="../tags/tag255.xml" /><Relationship Id="rId13" Type="http://schemas.openxmlformats.org/officeDocument/2006/relationships/tags" Target="../tags/tag256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tags" Target="../tags/tag25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5.xml" /><Relationship Id="rId11" Type="http://schemas.openxmlformats.org/officeDocument/2006/relationships/tags" Target="../tags/tag266.xml" /><Relationship Id="rId12" Type="http://schemas.openxmlformats.org/officeDocument/2006/relationships/tags" Target="../tags/tag267.xml" /><Relationship Id="rId13" Type="http://schemas.openxmlformats.org/officeDocument/2006/relationships/tags" Target="../tags/tag268.xml" /><Relationship Id="rId2" Type="http://schemas.openxmlformats.org/officeDocument/2006/relationships/tags" Target="../tags/tag257.xml" /><Relationship Id="rId3" Type="http://schemas.openxmlformats.org/officeDocument/2006/relationships/tags" Target="../tags/tag258.xml" /><Relationship Id="rId4" Type="http://schemas.openxmlformats.org/officeDocument/2006/relationships/tags" Target="../tags/tag259.xml" /><Relationship Id="rId5" Type="http://schemas.openxmlformats.org/officeDocument/2006/relationships/tags" Target="../tags/tag260.xml" /><Relationship Id="rId6" Type="http://schemas.openxmlformats.org/officeDocument/2006/relationships/tags" Target="../tags/tag261.xml" /><Relationship Id="rId7" Type="http://schemas.openxmlformats.org/officeDocument/2006/relationships/tags" Target="../tags/tag262.xml" /><Relationship Id="rId8" Type="http://schemas.openxmlformats.org/officeDocument/2006/relationships/tags" Target="../tags/tag263.xml" /><Relationship Id="rId9" Type="http://schemas.openxmlformats.org/officeDocument/2006/relationships/tags" Target="../tags/tag26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7.xml" /><Relationship Id="rId11" Type="http://schemas.openxmlformats.org/officeDocument/2006/relationships/tags" Target="../tags/tag278.xml" /><Relationship Id="rId12" Type="http://schemas.openxmlformats.org/officeDocument/2006/relationships/tags" Target="../tags/tag279.xml" /><Relationship Id="rId13" Type="http://schemas.openxmlformats.org/officeDocument/2006/relationships/tags" Target="../tags/tag280.xml" /><Relationship Id="rId2" Type="http://schemas.openxmlformats.org/officeDocument/2006/relationships/tags" Target="../tags/tag269.xml" /><Relationship Id="rId3" Type="http://schemas.openxmlformats.org/officeDocument/2006/relationships/tags" Target="../tags/tag270.xml" /><Relationship Id="rId4" Type="http://schemas.openxmlformats.org/officeDocument/2006/relationships/tags" Target="../tags/tag271.xml" /><Relationship Id="rId5" Type="http://schemas.openxmlformats.org/officeDocument/2006/relationships/tags" Target="../tags/tag272.xml" /><Relationship Id="rId6" Type="http://schemas.openxmlformats.org/officeDocument/2006/relationships/tags" Target="../tags/tag273.xml" /><Relationship Id="rId7" Type="http://schemas.openxmlformats.org/officeDocument/2006/relationships/tags" Target="../tags/tag274.xml" /><Relationship Id="rId8" Type="http://schemas.openxmlformats.org/officeDocument/2006/relationships/tags" Target="../tags/tag275.xml" /><Relationship Id="rId9" Type="http://schemas.openxmlformats.org/officeDocument/2006/relationships/tags" Target="../tags/tag27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9.xml" /><Relationship Id="rId11" Type="http://schemas.openxmlformats.org/officeDocument/2006/relationships/tags" Target="../tags/tag290.xml" /><Relationship Id="rId12" Type="http://schemas.openxmlformats.org/officeDocument/2006/relationships/tags" Target="../tags/tag291.xml" /><Relationship Id="rId13" Type="http://schemas.openxmlformats.org/officeDocument/2006/relationships/tags" Target="../tags/tag292.xml" /><Relationship Id="rId2" Type="http://schemas.openxmlformats.org/officeDocument/2006/relationships/tags" Target="../tags/tag281.xml" /><Relationship Id="rId3" Type="http://schemas.openxmlformats.org/officeDocument/2006/relationships/tags" Target="../tags/tag282.xml" /><Relationship Id="rId4" Type="http://schemas.openxmlformats.org/officeDocument/2006/relationships/tags" Target="../tags/tag283.xml" /><Relationship Id="rId5" Type="http://schemas.openxmlformats.org/officeDocument/2006/relationships/tags" Target="../tags/tag284.xml" /><Relationship Id="rId6" Type="http://schemas.openxmlformats.org/officeDocument/2006/relationships/tags" Target="../tags/tag285.xml" /><Relationship Id="rId7" Type="http://schemas.openxmlformats.org/officeDocument/2006/relationships/tags" Target="../tags/tag286.xml" /><Relationship Id="rId8" Type="http://schemas.openxmlformats.org/officeDocument/2006/relationships/tags" Target="../tags/tag287.xml" /><Relationship Id="rId9" Type="http://schemas.openxmlformats.org/officeDocument/2006/relationships/tags" Target="../tags/tag28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4.xml" /><Relationship Id="rId11" Type="http://schemas.openxmlformats.org/officeDocument/2006/relationships/tags" Target="../tags/tag305.xml" /><Relationship Id="rId12" Type="http://schemas.openxmlformats.org/officeDocument/2006/relationships/tags" Target="../tags/tag306.xml" /><Relationship Id="rId13" Type="http://schemas.openxmlformats.org/officeDocument/2006/relationships/tags" Target="../tags/tag307.xml" /><Relationship Id="rId2" Type="http://schemas.openxmlformats.org/officeDocument/2006/relationships/tags" Target="../tags/tag296.xml" /><Relationship Id="rId3" Type="http://schemas.openxmlformats.org/officeDocument/2006/relationships/tags" Target="../tags/tag297.xml" /><Relationship Id="rId4" Type="http://schemas.openxmlformats.org/officeDocument/2006/relationships/tags" Target="../tags/tag298.xml" /><Relationship Id="rId5" Type="http://schemas.openxmlformats.org/officeDocument/2006/relationships/tags" Target="../tags/tag299.xml" /><Relationship Id="rId6" Type="http://schemas.openxmlformats.org/officeDocument/2006/relationships/tags" Target="../tags/tag300.xml" /><Relationship Id="rId7" Type="http://schemas.openxmlformats.org/officeDocument/2006/relationships/tags" Target="../tags/tag301.xml" /><Relationship Id="rId8" Type="http://schemas.openxmlformats.org/officeDocument/2006/relationships/tags" Target="../tags/tag302.xml" /><Relationship Id="rId9" Type="http://schemas.openxmlformats.org/officeDocument/2006/relationships/tags" Target="../tags/tag30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16.xml" /><Relationship Id="rId11" Type="http://schemas.openxmlformats.org/officeDocument/2006/relationships/tags" Target="../tags/tag317.xml" /><Relationship Id="rId12" Type="http://schemas.openxmlformats.org/officeDocument/2006/relationships/tags" Target="../tags/tag318.xml" /><Relationship Id="rId13" Type="http://schemas.openxmlformats.org/officeDocument/2006/relationships/tags" Target="../tags/tag319.xml" /><Relationship Id="rId2" Type="http://schemas.openxmlformats.org/officeDocument/2006/relationships/tags" Target="../tags/tag308.xml" /><Relationship Id="rId3" Type="http://schemas.openxmlformats.org/officeDocument/2006/relationships/tags" Target="../tags/tag309.xml" /><Relationship Id="rId4" Type="http://schemas.openxmlformats.org/officeDocument/2006/relationships/tags" Target="../tags/tag310.xml" /><Relationship Id="rId5" Type="http://schemas.openxmlformats.org/officeDocument/2006/relationships/tags" Target="../tags/tag311.xml" /><Relationship Id="rId6" Type="http://schemas.openxmlformats.org/officeDocument/2006/relationships/tags" Target="../tags/tag312.xml" /><Relationship Id="rId7" Type="http://schemas.openxmlformats.org/officeDocument/2006/relationships/tags" Target="../tags/tag313.xml" /><Relationship Id="rId8" Type="http://schemas.openxmlformats.org/officeDocument/2006/relationships/tags" Target="../tags/tag314.xml" /><Relationship Id="rId9" Type="http://schemas.openxmlformats.org/officeDocument/2006/relationships/tags" Target="../tags/tag3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28.xml" /><Relationship Id="rId11" Type="http://schemas.openxmlformats.org/officeDocument/2006/relationships/tags" Target="../tags/tag329.xml" /><Relationship Id="rId12" Type="http://schemas.openxmlformats.org/officeDocument/2006/relationships/tags" Target="../tags/tag330.xml" /><Relationship Id="rId13" Type="http://schemas.openxmlformats.org/officeDocument/2006/relationships/tags" Target="../tags/tag331.xml" /><Relationship Id="rId2" Type="http://schemas.openxmlformats.org/officeDocument/2006/relationships/tags" Target="../tags/tag320.xml" /><Relationship Id="rId3" Type="http://schemas.openxmlformats.org/officeDocument/2006/relationships/tags" Target="../tags/tag321.xml" /><Relationship Id="rId4" Type="http://schemas.openxmlformats.org/officeDocument/2006/relationships/tags" Target="../tags/tag322.xml" /><Relationship Id="rId5" Type="http://schemas.openxmlformats.org/officeDocument/2006/relationships/tags" Target="../tags/tag323.xml" /><Relationship Id="rId6" Type="http://schemas.openxmlformats.org/officeDocument/2006/relationships/tags" Target="../tags/tag324.xml" /><Relationship Id="rId7" Type="http://schemas.openxmlformats.org/officeDocument/2006/relationships/tags" Target="../tags/tag325.xml" /><Relationship Id="rId8" Type="http://schemas.openxmlformats.org/officeDocument/2006/relationships/tags" Target="../tags/tag326.xml" /><Relationship Id="rId9" Type="http://schemas.openxmlformats.org/officeDocument/2006/relationships/tags" Target="../tags/tag32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40.xml" /><Relationship Id="rId11" Type="http://schemas.openxmlformats.org/officeDocument/2006/relationships/tags" Target="../tags/tag341.xml" /><Relationship Id="rId12" Type="http://schemas.openxmlformats.org/officeDocument/2006/relationships/tags" Target="../tags/tag342.xml" /><Relationship Id="rId13" Type="http://schemas.openxmlformats.org/officeDocument/2006/relationships/tags" Target="../tags/tag343.xml" /><Relationship Id="rId14" Type="http://schemas.openxmlformats.org/officeDocument/2006/relationships/tags" Target="../tags/tag344.xml" /><Relationship Id="rId15" Type="http://schemas.openxmlformats.org/officeDocument/2006/relationships/tags" Target="../tags/tag345.xml" /><Relationship Id="rId16" Type="http://schemas.openxmlformats.org/officeDocument/2006/relationships/tags" Target="../tags/tag346.xml" /><Relationship Id="rId17" Type="http://schemas.openxmlformats.org/officeDocument/2006/relationships/tags" Target="../tags/tag347.xml" /><Relationship Id="rId2" Type="http://schemas.openxmlformats.org/officeDocument/2006/relationships/tags" Target="../tags/tag332.xml" /><Relationship Id="rId3" Type="http://schemas.openxmlformats.org/officeDocument/2006/relationships/tags" Target="../tags/tag333.xml" /><Relationship Id="rId4" Type="http://schemas.openxmlformats.org/officeDocument/2006/relationships/tags" Target="../tags/tag334.xml" /><Relationship Id="rId5" Type="http://schemas.openxmlformats.org/officeDocument/2006/relationships/tags" Target="../tags/tag335.xml" /><Relationship Id="rId6" Type="http://schemas.openxmlformats.org/officeDocument/2006/relationships/tags" Target="../tags/tag336.xml" /><Relationship Id="rId7" Type="http://schemas.openxmlformats.org/officeDocument/2006/relationships/tags" Target="../tags/tag337.xml" /><Relationship Id="rId8" Type="http://schemas.openxmlformats.org/officeDocument/2006/relationships/tags" Target="../tags/tag338.xml" /><Relationship Id="rId9" Type="http://schemas.openxmlformats.org/officeDocument/2006/relationships/tags" Target="../tags/tag33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48.xml" /><Relationship Id="rId3" Type="http://schemas.openxmlformats.org/officeDocument/2006/relationships/tags" Target="../tags/tag349.xml" /><Relationship Id="rId4" Type="http://schemas.openxmlformats.org/officeDocument/2006/relationships/tags" Target="../tags/tag35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05611600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1656000"/>
            <a:ext cx="10515600" cy="1800000"/>
          </a:xfrm>
        </p:spPr>
        <p:txBody>
          <a:bodyPr/>
          <a:lstStyle/>
          <a:p>
            <a:r>
              <a:rPr lang="zh-CN" altLang="en-US"/>
              <a:t>作文系列课件语言出彩篇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0" y="3600000"/>
            <a:ext cx="10515600" cy="972000"/>
          </a:xfrm>
        </p:spPr>
        <p:txBody>
          <a:bodyPr/>
          <a:lstStyle/>
          <a:p>
            <a:r>
              <a:rPr lang="en-US" altLang="zh-CN" err="1"/>
              <a:t>,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4294967295"/>
            <p:custDataLst>
              <p:tags r:id="rId5"/>
            </p:custDataLst>
          </p:nvPr>
        </p:nvSpPr>
        <p:spPr>
          <a:xfrm>
            <a:off x="533083" y="330200"/>
            <a:ext cx="1432877" cy="50323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altLang="zh-CN" sz="1200" b="1"/>
              <a:t>YOUR  LOGO</a:t>
            </a:r>
            <a:endParaRPr lang="zh-CN" altLang="en-US" sz="1200" b="1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4294967295"/>
            <p:custDataLst>
              <p:tags r:id="rId6"/>
            </p:custDataLst>
          </p:nvPr>
        </p:nvSpPr>
        <p:spPr>
          <a:xfrm>
            <a:off x="8867500" y="331469"/>
            <a:ext cx="2880000" cy="504000"/>
          </a:xfrm>
        </p:spPr>
        <p:txBody>
          <a:bodyPr anchor="ctr">
            <a:normAutofit/>
          </a:bodyPr>
          <a:lstStyle/>
          <a:p>
            <a:pPr marL="0" indent="0" algn="r">
              <a:buNone/>
            </a:pPr>
            <a:r>
              <a:rPr lang="en-US" altLang="zh-CN" sz="1200" b="1">
                <a:solidFill>
                  <a:schemeClr val="accent6"/>
                </a:solidFill>
              </a:rPr>
              <a:t>20XX.XX.XX</a:t>
            </a:r>
            <a:endParaRPr lang="en-US" altLang="zh-CN" sz="1200" b="1">
              <a:solidFill>
                <a:schemeClr val="accent6"/>
              </a:solidFill>
            </a:endParaRPr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7"/>
            </p:custDataLst>
          </p:nvPr>
        </p:nvSpPr>
        <p:spPr>
          <a:xfrm>
            <a:off x="4781550" y="4586288"/>
            <a:ext cx="2743200" cy="503237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1780829"/>
            <a:ext cx="1269252" cy="2688797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86" name="序号"/>
          <p:cNvSpPr txBox="1"/>
          <p:nvPr>
            <p:custDataLst>
              <p:tags r:id="rId3"/>
            </p:custDataLst>
          </p:nvPr>
        </p:nvSpPr>
        <p:spPr>
          <a:xfrm>
            <a:off x="4543425" y="881380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88" name="项标题"/>
          <p:cNvSpPr txBox="1"/>
          <p:nvPr>
            <p:custDataLst>
              <p:tags r:id="rId4"/>
            </p:custDataLst>
          </p:nvPr>
        </p:nvSpPr>
        <p:spPr>
          <a:xfrm>
            <a:off x="5334635" y="881380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0" name="任意多边形: 形状 14"/>
          <p:cNvSpPr/>
          <p:nvPr>
            <p:custDataLst>
              <p:tags r:id="rId5"/>
            </p:custDataLst>
          </p:nvPr>
        </p:nvSpPr>
        <p:spPr>
          <a:xfrm rot="5400000">
            <a:off x="4229100" y="9505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2" name="任意多边形: 形状 15"/>
          <p:cNvSpPr/>
          <p:nvPr>
            <p:custDataLst>
              <p:tags r:id="rId6"/>
            </p:custDataLst>
          </p:nvPr>
        </p:nvSpPr>
        <p:spPr>
          <a:xfrm rot="5400000">
            <a:off x="4229100" y="19030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4" name="序号"/>
          <p:cNvSpPr txBox="1"/>
          <p:nvPr>
            <p:custDataLst>
              <p:tags r:id="rId7"/>
            </p:custDataLst>
          </p:nvPr>
        </p:nvSpPr>
        <p:spPr>
          <a:xfrm>
            <a:off x="4543425" y="182943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96" name="项标题"/>
          <p:cNvSpPr txBox="1"/>
          <p:nvPr>
            <p:custDataLst>
              <p:tags r:id="rId8"/>
            </p:custDataLst>
          </p:nvPr>
        </p:nvSpPr>
        <p:spPr>
          <a:xfrm>
            <a:off x="5334635" y="182943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语言风格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8" name="任意多边形: 形状 16"/>
          <p:cNvSpPr/>
          <p:nvPr>
            <p:custDataLst>
              <p:tags r:id="rId9"/>
            </p:custDataLst>
          </p:nvPr>
        </p:nvSpPr>
        <p:spPr>
          <a:xfrm rot="5400000">
            <a:off x="4229100" y="28549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0" name="序号"/>
          <p:cNvSpPr txBox="1"/>
          <p:nvPr>
            <p:custDataLst>
              <p:tags r:id="rId10"/>
            </p:custDataLst>
          </p:nvPr>
        </p:nvSpPr>
        <p:spPr>
          <a:xfrm>
            <a:off x="4543425" y="277812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2" name="项标题"/>
          <p:cNvSpPr txBox="1"/>
          <p:nvPr>
            <p:custDataLst>
              <p:tags r:id="rId11"/>
            </p:custDataLst>
          </p:nvPr>
        </p:nvSpPr>
        <p:spPr>
          <a:xfrm>
            <a:off x="5334635" y="277812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修辞手法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04" name="任意多边形: 形状 17"/>
          <p:cNvSpPr/>
          <p:nvPr>
            <p:custDataLst>
              <p:tags r:id="rId12"/>
            </p:custDataLst>
          </p:nvPr>
        </p:nvSpPr>
        <p:spPr>
          <a:xfrm rot="5400000">
            <a:off x="4229100" y="38074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6" name="序号"/>
          <p:cNvSpPr txBox="1"/>
          <p:nvPr>
            <p:custDataLst>
              <p:tags r:id="rId13"/>
            </p:custDataLst>
          </p:nvPr>
        </p:nvSpPr>
        <p:spPr>
          <a:xfrm>
            <a:off x="4543425" y="372681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8" name="项标题"/>
          <p:cNvSpPr txBox="1"/>
          <p:nvPr>
            <p:custDataLst>
              <p:tags r:id="rId14"/>
            </p:custDataLst>
          </p:nvPr>
        </p:nvSpPr>
        <p:spPr>
          <a:xfrm>
            <a:off x="5334635" y="372681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表达技巧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0" name="任意多边形: 形状 1"/>
          <p:cNvSpPr/>
          <p:nvPr>
            <p:custDataLst>
              <p:tags r:id="rId15"/>
            </p:custDataLst>
          </p:nvPr>
        </p:nvSpPr>
        <p:spPr>
          <a:xfrm rot="5400000">
            <a:off x="4229100" y="570420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2" name="序号"/>
          <p:cNvSpPr txBox="1"/>
          <p:nvPr>
            <p:custDataLst>
              <p:tags r:id="rId16"/>
            </p:custDataLst>
          </p:nvPr>
        </p:nvSpPr>
        <p:spPr>
          <a:xfrm>
            <a:off x="4543425" y="562419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14" name="项标题"/>
          <p:cNvSpPr txBox="1"/>
          <p:nvPr>
            <p:custDataLst>
              <p:tags r:id="rId17"/>
            </p:custDataLst>
          </p:nvPr>
        </p:nvSpPr>
        <p:spPr>
          <a:xfrm>
            <a:off x="5334635" y="562419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词语选择与锤炼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6" name="任意多边形: 形状 11"/>
          <p:cNvSpPr/>
          <p:nvPr>
            <p:custDataLst>
              <p:tags r:id="rId18"/>
            </p:custDataLst>
          </p:nvPr>
        </p:nvSpPr>
        <p:spPr>
          <a:xfrm rot="5400000">
            <a:off x="4229100" y="475551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8" name="序号"/>
          <p:cNvSpPr txBox="1"/>
          <p:nvPr>
            <p:custDataLst>
              <p:tags r:id="rId19"/>
            </p:custDataLst>
          </p:nvPr>
        </p:nvSpPr>
        <p:spPr>
          <a:xfrm>
            <a:off x="4543425" y="467550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20" name="项标题"/>
          <p:cNvSpPr txBox="1"/>
          <p:nvPr>
            <p:custDataLst>
              <p:tags r:id="rId20"/>
            </p:custDataLst>
          </p:nvPr>
        </p:nvSpPr>
        <p:spPr>
          <a:xfrm>
            <a:off x="5334635" y="467550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句式变化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3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01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5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语言风格</a:t>
            </a:r>
            <a:endParaRPr lang="zh-CN" altLang="en-US"/>
          </a:p>
        </p:txBody>
      </p:sp>
      <p:sp>
        <p:nvSpPr>
          <p:cNvPr id="10495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02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6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优美语言风格</a:t>
            </a:r>
            <a:endParaRPr lang="zh-CN" altLang="en-US"/>
          </a:p>
        </p:txBody>
      </p:sp>
      <p:sp>
        <p:nvSpPr>
          <p:cNvPr id="1049666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8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70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2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74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6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78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0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82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情感丰富：通过语言表达情感，使读者产生共鸣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84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富有哲理：通过语言表达深刻的哲理，给人以启示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86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生动形象：运用比喻、拟人等修辞手法，使语言生动形象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88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简洁明了：用词简洁，表达清晰，易于理解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7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幽默语言风格</a:t>
            </a:r>
            <a:endParaRPr lang="zh-CN" altLang="en-US"/>
          </a:p>
        </p:txBody>
      </p:sp>
      <p:sp>
        <p:nvSpPr>
          <p:cNvPr id="104973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特点：轻松、诙谐、有趣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作用：缓解紧张气氛，增加趣味性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技巧：夸张、比喻、双关语等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例子：“人生就像一场马拉松，你跑得越快，就越容易摔倒。”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7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朴实语言风格</a:t>
            </a:r>
            <a:endParaRPr lang="zh-CN" altLang="en-US"/>
          </a:p>
        </p:txBody>
      </p:sp>
      <p:sp>
        <p:nvSpPr>
          <p:cNvPr id="104979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9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9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特点：简洁明了，通俗易懂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0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0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0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优点：易于读者理解，易于传播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0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0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1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例子：“春天来了，万物复苏，大地一片生机勃勃。”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1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1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1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应用：适合于描述自然、生活、情感等题材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8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华丽语言风格</a:t>
            </a:r>
            <a:endParaRPr lang="zh-CN" altLang="en-US"/>
          </a:p>
        </p:txBody>
      </p:sp>
      <p:sp>
        <p:nvSpPr>
          <p:cNvPr id="1049858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特点：使用华丽的辞藻，丰富的修辞手法，营造出强烈的视觉效果和听觉效果。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60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62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64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优点：能够增强文章的感染力和表现力，使读者产生强烈的情感共鸣。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66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68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70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缺点：过度使用华丽语言可能会导致文章显得浮夸、空洞，缺乏实质性内容。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72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74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76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应用：适合用于描写人物、景物、情感等需要强烈表现力的场合。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78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80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92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修辞手法</a:t>
            </a:r>
            <a:endParaRPr lang="zh-CN" altLang="en-US"/>
          </a:p>
        </p:txBody>
      </p:sp>
      <p:sp>
        <p:nvSpPr>
          <p:cNvPr id="104992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03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00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比喻</a:t>
            </a:r>
            <a:endParaRPr lang="zh-CN" altLang="en-US"/>
          </a:p>
        </p:txBody>
      </p:sp>
      <p:sp>
        <p:nvSpPr>
          <p:cNvPr id="1050072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74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7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定义：比喻是一种修辞手法，通过将一种事物与另一种事物进行比较，以突出其特点或情感。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0078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80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82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类型：比喻可以分为明喻、暗喻、借喻等。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008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86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88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作用：比喻可以使语言更加生动、形象、具体，增强语言的表现力和感染力。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0090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92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94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示例：“他的眼睛像星星一样明亮”，这句话就是用比喻手法来描述眼睛的明亮。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01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拟人</a:t>
            </a:r>
            <a:endParaRPr lang="zh-CN" altLang="en-US"/>
          </a:p>
        </p:txBody>
      </p:sp>
      <p:sp>
        <p:nvSpPr>
          <p:cNvPr id="1050136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38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0140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42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144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46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0148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50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152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例子：“春风吹醒了大地”，将春风赋予人的行为，使语言生动形象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0154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注意事项：使用拟人时要注意与上下文的衔接，避免突兀。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0156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定义：将非人事物赋予人的特征和行为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0158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作用：使语言生动形象，增强表达效果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01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排比</a:t>
            </a:r>
            <a:endParaRPr lang="zh-CN" altLang="en-US"/>
          </a:p>
        </p:txBody>
      </p:sp>
      <p:sp>
        <p:nvSpPr>
          <p:cNvPr id="1050200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20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排比是一种修辞手法，通过连续使用三个或三个以上的结构相同或相似的句子，来表达强烈的情感或观点。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04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20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20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排比的作用：增强语言的气势，增强语言的感染力，增强语言的说服力。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10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21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21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排比的种类：有并列式排比、递进式排比、对比式排比等。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16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21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22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排比的运用：在作文中，排比可以运用在开头、结尾、过渡等部分，起到画龙点睛的作用。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22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02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夸张</a:t>
            </a:r>
            <a:endParaRPr lang="zh-CN" altLang="en-US"/>
          </a:p>
        </p:txBody>
      </p:sp>
      <p:sp>
        <p:nvSpPr>
          <p:cNvPr id="105026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26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26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27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例子：“他的眼睛像两颗明亮的星星”，“他的声音像洪钟一样响亮”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7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27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27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27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定义：通过夸大或缩小事物的特征，以达到强调或突出效果的修辞手法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8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28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28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28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作用：增强语言的表现力，使表达更加生动、形象、有趣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8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29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29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29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注意事项：使用夸张手法时要注意适度，避免过于夸张导致失真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03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表达技巧</a:t>
            </a:r>
            <a:endParaRPr lang="zh-CN" altLang="en-US"/>
          </a:p>
        </p:txBody>
      </p:sp>
      <p:sp>
        <p:nvSpPr>
          <p:cNvPr id="10503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04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https://d.book118.com/878056116002006040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585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720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2"/>
  <p:tag name="KSO_WM_UNIT_INDEX" val="2"/>
  <p:tag name="KSO_WM_UNIT_LAYERLEVEL" val="1"/>
  <p:tag name="KSO_WM_UNIT_NOCLEAR" val="0"/>
  <p:tag name="KSO_WM_UNIT_PRESET_TEXT" val="YOUR  LOGO"/>
  <p:tag name="KSO_WM_UNIT_SUBTYPE" val="g"/>
  <p:tag name="KSO_WM_UNIT_TYPE" val="f"/>
  <p:tag name="KSO_WM_UNIT_VALUE" val="16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1"/>
  <p:tag name="KSO_WM_UNIT_INDEX" val="1"/>
  <p:tag name="KSO_WM_UNIT_LAYERLEVEL" val="1"/>
  <p:tag name="KSO_WM_UNIT_NOCLEAR" val="0"/>
  <p:tag name="KSO_WM_UNIT_PRESET_TEXT" val="20XX.XX.XX"/>
  <p:tag name="KSO_WM_UNIT_SUBTYPE" val="c"/>
  <p:tag name="KSO_WM_UNIT_TYPE" val="f"/>
  <p:tag name="KSO_WM_UNIT_VALUE" val="8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8"/>
</p:tagLst>
</file>

<file path=ppt/tags/tag218.xml><?xml version="1.0" encoding="utf-8"?>
<p:tagLst xmlns:p="http://schemas.openxmlformats.org/presentationml/2006/main">
  <p:tag name="KSO_WM_BEAUTIFY_FLAG" val="#wm#"/>
  <p:tag name="KSO_WM_SLIDE_ID" val="custom20230996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1"/>
  <p:tag name="KSO_WM_UNIT_INDEX" val="1_1_1"/>
  <p:tag name="KSO_WM_UNIT_LAYERLEVEL" val="1_1_1"/>
  <p:tag name="KSO_WM_UNIT_SUBTYPE" val="d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2"/>
  <p:tag name="KSO_WM_UNIT_INDEX" val="1_2_2"/>
  <p:tag name="KSO_WM_UNIT_LAYERLEVEL" val="1_1_1"/>
  <p:tag name="KSO_WM_UNIT_SUBTYPE" val="d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2"/>
  <p:tag name="KSO_WM_UNIT_INDEX" val="1_3_2"/>
  <p:tag name="KSO_WM_UNIT_LAYERLEVEL" val="1_1_1"/>
  <p:tag name="KSO_WM_UNIT_SUBTYPE" val="d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1"/>
  <p:tag name="KSO_WM_UNIT_INDEX" val="1_4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2"/>
  <p:tag name="KSO_WM_UNIT_INDEX" val="1_4_2"/>
  <p:tag name="KSO_WM_UNIT_LAYERLEVEL" val="1_1_1"/>
  <p:tag name="KSO_WM_UNIT_SUBTYPE" val="d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1"/>
  <p:tag name="KSO_WM_UNIT_INDEX" val="1_6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2"/>
  <p:tag name="KSO_WM_UNIT_INDEX" val="1_6_2"/>
  <p:tag name="KSO_WM_UNIT_LAYERLEVEL" val="1_1_1"/>
  <p:tag name="KSO_WM_UNIT_SUBTYPE" val="d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1"/>
  <p:tag name="KSO_WM_UNIT_INDEX" val="1_5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2"/>
  <p:tag name="KSO_WM_UNIT_INDEX" val="1_5_2"/>
  <p:tag name="KSO_WM_UNIT_LAYERLEVEL" val="1_1_1"/>
  <p:tag name="KSO_WM_UNIT_SUBTYPE" val="d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41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244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95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3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3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3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3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3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3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3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3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3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3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3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3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3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3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3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3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3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3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3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350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35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7">
      <a:dk1>
        <a:sysClr val="windowText" lastClr="000000"/>
      </a:dk1>
      <a:lt1>
        <a:sysClr val="window" lastClr="FFFFFF"/>
      </a:lt1>
      <a:dk2>
        <a:srgbClr val="44546A"/>
      </a:dk2>
      <a:lt2>
        <a:srgbClr val="FDFAF5"/>
      </a:lt2>
      <a:accent1>
        <a:srgbClr val="F3BB28"/>
      </a:accent1>
      <a:accent2>
        <a:srgbClr val="D9C573"/>
      </a:accent2>
      <a:accent3>
        <a:srgbClr val="B6B679"/>
      </a:accent3>
      <a:accent4>
        <a:srgbClr val="94A87F"/>
      </a:accent4>
      <a:accent5>
        <a:srgbClr val="719985"/>
      </a:accent5>
      <a:accent6>
        <a:srgbClr val="4F8A8B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Calibri Light</vt:lpstr>
      <vt:lpstr>Office Theme</vt:lpstr>
      <vt:lpstr>作文系列课件语言出彩篇</vt:lpstr>
      <vt:lpstr>目录</vt:lpstr>
      <vt:lpstr>添加章节标题</vt:lpstr>
      <vt:lpstr>语言风格</vt:lpstr>
      <vt:lpstr>优美语言风格</vt:lpstr>
      <vt:lpstr>幽默语言风格</vt:lpstr>
      <vt:lpstr>朴实语言风格</vt:lpstr>
      <vt:lpstr>华丽语言风格</vt:lpstr>
      <vt:lpstr>修辞手法</vt:lpstr>
      <vt:lpstr>比喻</vt:lpstr>
      <vt:lpstr>拟人</vt:lpstr>
      <vt:lpstr>排比</vt:lpstr>
      <vt:lpstr>夸张</vt:lpstr>
      <vt:lpstr>表达技巧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2024-09-18T02:16:17.180</cp:lastPrinted>
  <dcterms:created xsi:type="dcterms:W3CDTF">2024-09-17T18:16:17Z</dcterms:created>
  <dcterms:modified xsi:type="dcterms:W3CDTF">2024-09-17T18:16:19Z</dcterms:modified>
</cp:coreProperties>
</file>