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26DA1-51F3-4E97-8F29-23839AA8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288F8-E9D5-4F69-A65E-05B5BE96B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5EFD-DE8D-4630-898D-3F6E39DEB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6E69B-C7BB-4DC7-A577-CC5B6D5A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6F3E0-849A-47A5-9FEA-0D90AE2C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F43E2-8671-42AD-9246-BF44078D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A41F9-562D-49C7-AC85-4D00E23FA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5CAA2-1450-475B-954F-3825CDEA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2489C-1BC2-4377-BCFC-16A74F9B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54DF2-BE92-47FD-8ED5-DA2EA756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8F584-5FC6-48B9-A43E-E79D48B7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701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心理危机干预在学校教育中的地位与作用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学校教育中心理危机干预的现状与挑战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心理危机干预在学校教育中的地位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心理危机干预在学校教育中的作用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加强学校心理危机干预的对策与建议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学校教育的重要职责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531" b="135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随着社会压力的增加，学生心理健康问题日益突出，心理危机事件频发，严重影响学生的身心健康和学业发展。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作为学生学习和生活的主要场所，学校应承担起学生心理健康教育的责任，心理危机干预是其中不可或缺的一部分。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心理危机干预不仅有助于解决学生当前的心理问题，还能提高学生心理素质和应对能力，促进学生全面发展。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72" r="31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探讨心理危机干预在学校教育中的地位与作用，为学校有效开展心理危机干预工作提供理论支持和实践指导。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如何界定心理危机的概念和范围？心理危机干预在学校教育中的具体实施路径是什么？如何评估心理危机干预的效果？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分为发展性危机、境遇性危机和存在性危机。发展性危机与个体成长阶段有关，如青春期、中年危机等；境遇性危机由外部事件引发，如失业、亲人亡故等；存在性危机则涉及个体对生命意义和价值的思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心理危机是指个体在面临重大生活事件或突然变化时，由于无法有效应对而产生的心理失衡状态，可能伴随强烈的负面情绪和行为反应。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心理危机干预是指在心理学理论指导下，对处于心理危机状态的个人或群体采取明确有效的措施，帮助其恢复心理平衡和动力，减少或避免可能出现的伤害。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遵循及时性、保密性、专业性和个性化等原则。及时性要求干预者迅速识别并采取行动；保密性确保受助者的隐私得到尊重；专业性要求干预者具备相关知识和技能；个性化则强调针对受助者的具体情况制定干预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维护学生心理健康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心理危机干预能够及时识别和处理学生的心理问题，防止其进一步恶化，维护学生的心理健康。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通过心理危机干预，学校可以及时发现并解决潜在的心理问题，减少校园内的冲突和暴力事件，维护学校的稳定和安全。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心理危机干预能够帮助学生更好地应对学习和生活中的挑战，提高其学习积极性和成绩，从而提升整体教育质量。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学校教育中心理危机干预的现状与挑战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随着心理健康教育的普及，学校对心理危机干预的重视程度不断提高，越来越多的学校开始建立心理危机干预机制。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重视程度不断提高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虽然学校对心理危机干预的重视程度提高，但专业队伍建设不足，缺乏专业的心理咨询师和心理医生。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专业队伍建设不足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目前学校心理危机干预手段相对单一，主要以心理咨询和心理健康教育为主，缺乏药物治疗等其他有效手段。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干预手段相对单一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学校心理危机干预的现状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08" r="12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学生心理问题呈现多样化趋势，包括学习压力、人际关系、情感困扰、网络成瘾等，给学校心理危机干预带来挑战。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学生心理问题多样化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家长对学生心理问题的认识不足，参与度不高，难以与学校形成有效的合作，影响心理危机干预的效果。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家长参与度不高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社会环境变化如经济压力、信息爆炸等给学生带来更多的心理压力和困扰，也给学校心理危机干预带来新的挑战。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社会环境变化带来的挑战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学校心理危机干预面临的挑战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加强专业队伍建设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多元化干预手段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借助科技手段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学校心理危机干预的发展趋势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未来学校将更加注重专业队伍建设，引进专业的心理咨询师和心理医生，提高心理危机干预的专业化水平。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学校将探索多元化的心理危机干预手段，包括药物治疗、心理治疗、艺术治疗等，以满足不同学生的需求。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学校将借助科技手段如大数据、人工智能等，对学生心理问题进行监测和预警，提高心理危机干预的针对性和有效性。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学校将加强与家长的沟通和合作，提高家长对学生心理问题的认识，形成家校共育的良好局面。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https://d.book118.com/878057011020006033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2024-09-10T22:57:21.025</cp:lastPrinted>
  <dcterms:created xsi:type="dcterms:W3CDTF">2024-09-10T14:57:21Z</dcterms:created>
  <dcterms:modified xsi:type="dcterms:W3CDTF">2024-09-10T14:57:23Z</dcterms:modified>
</cp:coreProperties>
</file>