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6BAA1-7B35-4918-B9A8-AC7D37A9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B2A5A-22A4-452D-B43E-9088A67F3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1F660-B675-4BE3-A729-7A003F16C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6E00D-E292-4B5C-9E18-F4D89355B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99EB1-D3A2-41E8-9FC6-F34CDB8C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A63C0-ED66-4935-8F83-5C9124490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E52BF-5290-467A-A87A-81B0839E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A5B3B-BF16-478C-9D43-C8FEBEA5B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9A1B8-F977-43E7-B9F0-F45D0DC1C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DDDB3-A4D5-44E7-852F-E26E72CC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D5247-FEE0-47F4-89FB-E7A0418B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110613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外科护理授课比赛课件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外科护理的基本技能与知识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外科护理是指对外科病人进行全面评估、治疗和护理的医疗过程，其特点包括技术性、专业性和实践性。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涉及对病人进行全面的身体评估，根据病情制定相应的护理计划，并实施各种护理措施，如监测生命体征、协助医生进行手术操作、提供疼痛管理、预防并发症等。外科护理需要具备丰富的医学知识和技能，能够应对各种紧急情况，确保病人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外科护理对于病人的康复和医疗质量的提高具有重要意义。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在病人的治疗过程中起着至关重要的作用。通过对外科病人进行全面、专业的护理，能够有效地促进病人的康复，减少并发症的发生，提高病人的生活质量。同时，外科护理还能够协助医生进行诊断和治疗，提高整个医疗过程的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外科护理经历了从传统护理到现代专业护理的发展历程。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历史可以追溯到古代，但直到近现代才开始形成专业的护理体系。随着医学技术的不断进步和人们对健康需求的不断提高，外科护理也在不断发展。如今，外科护理已经形成了完善的理论体系和技能要求，为病人提供更加专业、高效的护理服务。未来，外科护理将继续向着更加专业化的方向发展，以适应不断变化的医疗环境和病人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外科护理的基本技能与知识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评估患者的疼痛程度，采取适当的疼痛管理措施，如药物治疗、物理治疗等。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使用适当的消毒剂和清洁剂，保持伤口周围皮肤的清洁和无菌。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对伤口进行初步评估，包括伤口的位置、大小、深度、颜色、渗出物等。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根据伤口的类型和愈合情况，选择合适的敷料，并定期更换。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对患者进行疼痛评估，了解疼痛的性质、程度和影响。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采用非药物止痛方法，如放松技巧、物理治疗等。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根据疼痛的性质和程度，合理选用止痛药。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提供心理支持和情绪疏导，缓解患者的焦虑和抑郁情绪。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严格执行手卫生制度，减少交叉感染的风险。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消毒与灭菌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对医疗器械、环境等进行彻底的消毒和灭菌。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隔离与防护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对感染患者采取适当的隔离和防护措施，防止病原体传播。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对感染病例进行监测和报告，及时发现并控制感染源。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https://d.book118.com/878061106137006046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2024-09-27T23:12:53.361</cp:lastPrinted>
  <dcterms:created xsi:type="dcterms:W3CDTF">2024-09-27T15:12:53Z</dcterms:created>
  <dcterms:modified xsi:type="dcterms:W3CDTF">2024-09-27T15:12:55Z</dcterms:modified>
</cp:coreProperties>
</file>