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BAD97-773D-42C9-AB9D-8021182F2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2C1BD-4CA1-4278-A317-70C155F10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10E7D-E21F-49D6-B933-13E3532F6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50458-276A-440C-B3B7-A0630E30C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58BDC-6FD0-4AAA-ACD1-A99F88D33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CCA73-162F-4109-8BBF-7B83312C3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33F36B-B6B9-4604-A2A1-AFA0251BB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7D171-9D15-45B0-8279-5256429DB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83497-10B8-4451-8ED8-2829C4D28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27085-66C8-4537-AE99-E3D3C7BB2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656D4-7824-45B5-B973-BB5C4D13C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200013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企业责任培训总结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培训反馈与建议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提高员工对企业社会责任的认识和重视程度，培养员工的社会责任感。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帮助员工了解企业社会责任实践的意义和价值，推动企业可持续发展。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提升员工在工作中履行企业社会责任的能力和水平，促进企业与社会的和谐发展。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企业社会责任的基本概念、内涵和意义。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企业社会责任实践的案例分析和经验分享。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员工在企业社会责任实践中的角色和责任。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履行企业社会责任的方法和技巧。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邀请企业社会责任领域的专家进行授课，向员工传授企业社会责任的基本知识和实践经验。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通过分析企业社会责任实践的案例，引导员工深入理解企业社会责任的内涵和实践方法。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组织员工进行小组讨论和分享，探讨如何在工作中更好地履行企业社会责任。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鼓励员工在实际工作中运用所学知识，提高履行企业社会责任的能力和水平。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员工对企业责任的理解更加深入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通过培训，员工对企业责任的概念、内涵和外延有了更加清晰的认识，能够准确解释企业责任的基本原则和要求。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员工掌握了履行企业责任的基本方法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员工了解了如何在实际工作中落实企业责任，包括制定企业责任战略、开展企业责任项目等，并能够根据企业实际情况提出可行的实施方案。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员工对企业责任与业务发展的关系有了更明确的认识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员工认识到企业责任与企业的可持续发展、竞争力提升和品牌形象塑造之间的密切关系，能够从业务发展的角度出发，主动将企业责任融入日常工作中。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员工的企业责任实践能力得到提高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培训中注重培养员工的沟通能力和团队协作精神，员工能够更好地与利益相关方沟通交流，促进企业与各方的合作共赢。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通过实际操作和案例分析，员工的实际操作能力得到了锻炼和提升，能够更加熟练地运用企业责任理念和方法解决实际问题。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员工的创新能力得到激发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员工的企业责任沟通与协作能力得到加强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通过引导员工思考企业责任的新思路和新方法，员工的创新能力得到了激发，能够为企业带来更多具有创新性的企业责任实践。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态度转变与价值观塑造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员工对企业责任的认识更加积极主动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员工的价值观与企业价值观更加契合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经过培训，员工对企业责任的认同感增强，能够更加积极主动地参与企业责任实践，并愿意将其融入个人职业发展中。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通过培训，员工对企业价值观有了更深入的理解和认同，个人的价值观与企业价值观更加契合，能够在工作中更好地践行企业价值观。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培训反馈与建议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参训人员普遍认为培训内容丰富，涉及面广，有助于提高企业责任意识和实践操作能力。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8083" r="1808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有参训人员反映培训时间安排略显紧凑，建议适当延长培训时长，以便更好地吸收和消化知识。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部分参训人员建议增加案例分析环节，以增强培训的实用性和针对性。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部分参训人员希望加强培训后的跟踪辅导，以便在实际工作中遇到问题时能得到及时指导和解答。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参训人员意见收集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https://d.book118.com/878062000131006023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2024-08-30T16:16:18.647</cp:lastPrinted>
  <dcterms:created xsi:type="dcterms:W3CDTF">2024-08-30T08:16:18Z</dcterms:created>
  <dcterms:modified xsi:type="dcterms:W3CDTF">2024-08-30T08:16:20Z</dcterms:modified>
</cp:coreProperties>
</file>