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465C0-520B-45AA-B5BB-88E524014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E6B02-C76E-4780-AE11-E69416647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3A004-8B70-42E2-9D1F-26FB836D4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26F3B3-1FBC-462E-B9E7-AF3F2748B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5A694-32E3-428E-9C35-D1FE3E6DC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4513E5-D1F4-40BC-A605-D94F1FD19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B0F88-7B5A-4EDA-883D-1BEA01CE5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BE425-33DD-433E-A1E6-0C83B7267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512CA-603E-4D0F-8B37-5CD2F681B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E4807-F718-4815-83A2-4DB6B21A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A27FA-EDE3-442D-935E-30A7EDF7C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200213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干部专业化能力培训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干部专业化能力概述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当前社会经济发展对干部专业化能力提出更高要求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干部队伍中存在能力不足、知识结构不合理等问题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提高干部专业化能力是推动工作创新和事业发展的重要保障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提升干部的专业素质和综合能力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培养具备战略眼光和创新能力的领导人才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促进干部队伍的知识更新和能力升级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增强干部履行职责的能力和服务水平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干部专业化能力概述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干部专业化能力的定义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干部专业化能力是指干部在特定领域内所具备的专业知识、技能和素质，这些能力通常需要经过长期的学习和实践才能获得。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干部专业化能力的特点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专业性、实践性、动态性。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干部专业化能力的定义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干部专业化能力的重要性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提高工作质量和效率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具备专业化能力的干部能够更好地掌握和运用相关知识、技能和经验，从而提高工作质量和效率。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干部的专业化能力是组织核心竞争力的重要组成部分，能够推动组织的创新和发展。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提升干部个人职业素养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具备专业化能力的干部能够更好地适应职业发展的需求，提升个人的职业素养和职业竞争力。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干部应具备与工作相关的专业知识和技能，能够独立完成工作任务。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专业知识和技能的掌握程度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干部应具备丰富的工作实践和经验，能够应对复杂的工作情况。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工作实践和经验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干部应具备持续学习和发展的能力，能够适应不断变化的工作环境和工作需求。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学习和发展能力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干部应具备良好的团队合作和领导能力，能够带领团队完成工作任务。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团队合作和领导能力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干部专业化能力的标准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培训干部掌握马克思主义基本原理，提高政治觉悟和理论素养。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加强干部对法律法规的学习，提高依法行政的能力。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针对不同行业和部门，培训干部掌握相关业务知识和政策。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培养干部良好的沟通技巧和团队协作能力，提高工作效率。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590" b="459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训练干部科学决策、分析问题和解决问题的能力。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决策分析能力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激发干部创新意识，培养创新思维和创新能力。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服务意识与奉献精神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强化干部服务意识，提高奉献精神和职业道德水平。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廉洁自律与自我约束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加强干部廉洁自律教育，提高自我约束力。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责任心与担当精神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培养干部高度的责任心和担当精神，勇于承担责任。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职业素养培训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培训实施与评估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https://d.book118.com/878062002131006023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2024-08-30T16:16:19.548</cp:lastPrinted>
  <dcterms:created xsi:type="dcterms:W3CDTF">2024-08-30T08:16:19Z</dcterms:created>
  <dcterms:modified xsi:type="dcterms:W3CDTF">2024-08-30T08:16:21Z</dcterms:modified>
</cp:coreProperties>
</file>