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9BC450-3957-45C4-8414-66AAFB411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7E9EAF-B781-437A-AF93-56E9DE303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88851F-3E3E-4314-B433-57FF2B6C84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D81F68-427A-44D2-8F4D-73D63FC517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5F8505-7529-4087-9230-19795D6CB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33E0C2-A665-42D3-9F85-47BBA8F2C3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D84EDC-C0BC-4529-90C4-8EF828F65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A03F1E-6CA6-481A-B778-ACC6765AE0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C3F98E-4244-4647-89FA-ED5EFD1FC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C39D4E-BE52-4436-8B57-4A676FEF83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AC705A-312D-44F3-94A8-3E4930C78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06201100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心理健康的双连续模式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双连续模式理论概述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双连续模式在心理健康中的应用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双连续模式的优势与局限性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双连续模式在不同领域的应用案例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双连续模式未来的研究方向与展望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722" r="2172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6656" r="2665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心理健康不仅包括积极的心理状态，如幸福感、满足感、自我效能感等，也包括应对压力、挫折和逆境的能力。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心理健康是指个体内部心理过程和外部环境的平衡与协调，以及个体能够适应和应对生活中的挑战和压力的状态。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心理健康对个人的幸福感和生活质量有重要影响，能够提高个体的工作效率、人际关系和社会适应能力。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心理健康有助于减少心理问题和精神疾病的发病率，提高个体的身心健康水平。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4873" b="14873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4088" b="1408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心理健康对于社会的稳定和发展也有积极的影响，能够促进家庭和社区的和谐与繁荣。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371" b="937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双连续模式理论概述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403" r="1340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跨文化研究支持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越来越多的跨文化研究表明，心理健康和心理疾病之间存在普遍的双连续模式。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心理学发展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随着心理学研究的深入，人们逐渐认识到心理健康和心理疾病并非孤立存在，而是相互关联的连续体。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传统二分法的局限性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传统的心理健康与心理疾病的二分法过于绝对，无法全面反映个体心理状态，双连续模式应运而生。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理论背景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连续的心理状态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双连续模式认为心理健康和心理疾病是连续存在的状态，而非两个独立的分类。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动态变化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个体的心理状态在心理健康和心理疾病之间动态变化，取决于多种因素。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自我调节能力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个体通过自我调节能力来应对内外环境压力，保持心理状态的平衡。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双连续模式的含义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双连续模式在心理健康中的应用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42" r="1004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通过双连续模式，个人可以更好地了解自己的心理状态，识别情绪和认知的相互作用，从而更好地管理情绪和应对压力。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个人可以使用双连续模式来理解和管理自己的情绪，包括识别情绪触发因素、评估情绪反应的适当性以及选择有效的情绪调节策略。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情绪调节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双连续模式可以帮助个人培养心理韧性，即面对压力和逆境时保持积极心态和适应能力。通过认知重构和情绪调节，个人能够更好地应对挑战和变化。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心理韧性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个人层面的应用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组织可以利用双连续模式来关注员工的心理健康，提供必要的支持和资源，以减轻工作压力、提高工作满意度和提升整体工作表现。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员工心理健康管理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通过双连续模式，组织可以促进更有效的冲突解决和团队建设，帮助员工建立良好的沟通和合作关系，增强团队凝聚力和工作效能。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冲突解决与团队建设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组织可以利用双连续模式来培养领导者的情绪智能和心理韧性，帮助他们更好地理解和满足员工需求，建立积极的工作环境。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领导力发展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476" r="12476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组织层面的应用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https://d.book118.com/878062011002006044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2024-09-23T18:10:36.208</cp:lastPrinted>
  <dcterms:created xsi:type="dcterms:W3CDTF">2024-09-23T10:10:36Z</dcterms:created>
  <dcterms:modified xsi:type="dcterms:W3CDTF">2024-09-23T10:10:37Z</dcterms:modified>
</cp:coreProperties>
</file>