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E4CDC-BC7B-4C5E-940B-FC987D1D9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3995E-C088-4084-A4D3-2D2DB03D8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6C01D-2C9A-4580-89EF-E269A62C4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FB032-DFA8-4662-B65D-917390427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0C0C06-0EAA-4B8D-8C41-6AC42D636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6568CB-468A-4106-A991-7A5738082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F5F483-DBC4-46DE-ADF2-F511E795B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0346CA-B9FF-46F4-9732-A9DCD4AF4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BCAA4A-3A9A-400D-ADA2-2DF813083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3C5D4-E90B-4EE1-85F9-23A6A8519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EAF7B-ECFC-4342-B7C6-0CCCB784C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63002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论如何在工作中发扬雷锋精神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雷锋精神的理解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在工作中发扬雷锋精神的重要性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如何在实际工作中发扬雷锋精神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雷锋精神在工作中发扬的案例分析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结论：持续发扬雷锋精神，创造美好未来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雷锋精神的理解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816" b="881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雷锋精神的定义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雷锋精神是一种无私奉献、助人为乐、艰苦奋斗的精神，它源自于中国共产党的革命传统和社会主义道德。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雷锋精神的核心是爱国主义、集体主义和无私奉献，强调个人利益服从集体利益，为社会主义事业奋斗终身。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雷锋精神强调的是一种积极向上的生活态度和价值观，它倡导人们追求高尚的道德情操和崇高的精神境界。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艰苦奋斗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雷锋精神强调艰苦奋斗的精神，即在工作中要勇于面对困难和挑战，不畏艰难，不怕困苦，以顽强的毅力和拼搏的精神克服困难。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无私奉献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雷锋精神的核心价值观之一是无私奉献，即在工作和生活中，要时刻关注他人的需要，积极为他人着想，乐于助人，不图回报。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爱国主义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雷锋精神所蕴含的爱国主义精神，即要热爱祖国、热爱人民，为祖国的繁荣富强和人民的幸福安康而奋斗。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雷锋精神的核心价值观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弘扬社会主义核心价值观</a:t>
            </a:r>
          </a:p>
        </p:txBody>
      </p:sp>
      <p:sp>
        <p:nvSpPr>
          <p:cNvPr id="7" name="AutoShape 7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雷锋精神所蕴含的无私奉献、助人为乐、爱国主义等价值观，与社会主义核心价值观相契合，是弘扬社会主义核心价值观的重要载体。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发扬雷锋精神，关注他人的需要，乐于助人，有助于促进社会和谐，增强社会凝聚力。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提升个人品质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通过学习和实践雷锋精神，有助于提升个人的道德品质和精神境界，培养积极向上的生活态度和价值观。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雷锋精神在现代社会的意义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在工作中发扬雷锋精神的重要性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5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在工作中发扬雷锋精神的重要性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如何在实际工作中发扬雷锋精神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627" r="156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4793" r="347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将雷锋精神内化为个人价值观，以服务他人和社会为宗旨，追求个人与集体利益的统一。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树立正确的职业观，以高度的责任心和使命感对待工作，将职业发展与社会责任相结合。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树立正确的价值观和职业观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https://d.book118.com/878063002117006036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2024-09-16T05:30:16.150</cp:lastPrinted>
  <dcterms:created xsi:type="dcterms:W3CDTF">2024-09-15T21:30:16Z</dcterms:created>
  <dcterms:modified xsi:type="dcterms:W3CDTF">2024-09-15T21:30:18Z</dcterms:modified>
</cp:coreProperties>
</file>