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281F-FF96-4CA7-A4CA-DD4C3D52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EB4A8-9FAD-49A6-8C62-2BA2661D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CCB0D-20F5-4AB2-BD62-29726D44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2F65D-5B48-40AE-92B9-44742C22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48BF3-A028-4101-9068-5F12D4485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BF13F-C546-4E9D-A8C2-F3480869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0BF67-FEB7-4427-801E-1F98A1BA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A39E7-E40E-438A-8EE1-37D553CF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F5CF1-671B-4F60-B7B5-A63EFF03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670F1-6C37-4C12-A3C4-84D63A647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6941D-0683-47BC-A130-550B7F57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05" r:id="rId2"/>
    <p:sldLayoutId id="2147494906" r:id="rId3"/>
    <p:sldLayoutId id="2147494907" r:id="rId4"/>
    <p:sldLayoutId id="2147494908" r:id="rId5"/>
    <p:sldLayoutId id="2147494909" r:id="rId6"/>
    <p:sldLayoutId id="2147494910" r:id="rId7"/>
    <p:sldLayoutId id="2147494911" r:id="rId8"/>
    <p:sldLayoutId id="2147494912" r:id="rId9"/>
    <p:sldLayoutId id="2147494913" r:id="rId10"/>
    <p:sldLayoutId id="21474949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31320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小学心理健康教育与幸福指导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9956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4" name="标题"/>
          <p:cNvSpPr txBox="1"/>
          <p:nvPr>
            <p:custDataLst>
              <p:tags r:id="rId5"/>
            </p:custDataLst>
          </p:nvPr>
        </p:nvSpPr>
        <p:spPr>
          <a:xfrm>
            <a:off x="105727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小学心理健康教育的重要性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矩形: 圆角 6"/>
          <p:cNvSpPr/>
          <p:nvPr>
            <p:custDataLst>
              <p:tags r:id="rId6"/>
            </p:custDataLst>
          </p:nvPr>
        </p:nvSpPr>
        <p:spPr>
          <a:xfrm>
            <a:off x="8826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序号"/>
          <p:cNvSpPr txBox="1"/>
          <p:nvPr>
            <p:custDataLst>
              <p:tags r:id="rId7"/>
            </p:custDataLst>
          </p:nvPr>
        </p:nvSpPr>
        <p:spPr>
          <a:xfrm>
            <a:off x="31800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8"/>
            </p:custDataLst>
          </p:nvPr>
        </p:nvSpPr>
        <p:spPr>
          <a:xfrm>
            <a:off x="320103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小学心理健康教育的主要内容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矩形: 圆角 6"/>
          <p:cNvSpPr/>
          <p:nvPr>
            <p:custDataLst>
              <p:tags r:id="rId9"/>
            </p:custDataLst>
          </p:nvPr>
        </p:nvSpPr>
        <p:spPr>
          <a:xfrm>
            <a:off x="30264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533400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534479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幸福指导在小学心理健康教育中的应用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5170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747776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748855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小学心理健康教育的实施方式与途径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73139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9594215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9635490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小学心理健康教育的评估与效果检验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94576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小学心理健康教育的重要性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促进学生身心健康成长</a:t>
            </a:r>
            <a:endParaRPr lang="zh-CN" altLang="en-US"/>
          </a:p>
        </p:txBody>
      </p:sp>
      <p:sp>
        <p:nvSpPr>
          <p:cNvPr id="10489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心理健康教育能够提高孩子的心理素质，增强其应对压力和挫折的能力，减少心理问题的发生。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小学阶段是孩子身心发展的重要时期，心理健康教育有助于培养孩子的积极心态和良好行为习惯。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通过心理健康教育，孩子可以更好地认识自己、理解他人，培养良好的人际关系和团队协作能力。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心理健康的孩子更容易形成积极的人生观和价值观，为未来的成长和发展奠定坚实的基础。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培养积极心态和情绪管理能力</a:t>
            </a:r>
            <a:endParaRPr lang="zh-CN" altLang="en-US"/>
          </a:p>
        </p:txBody>
      </p:sp>
      <p:sp>
        <p:nvSpPr>
          <p:cNvPr id="10490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情绪管理：学会控制和调节情绪，避免情绪波动对学习和生活造成负面影响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积极心态：面对困难和挑战时保持乐观和自信，增强应对能力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幸福感：积极心态和情绪管理能力有助于提升幸福感，增加生活满意度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成长与发展：培养积极心态和情绪管理能力有助于个人成长和发展，为未来成功奠定基础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提高社会适应能力和人际交往能力</a:t>
            </a:r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小学心理健康教育有助于培养学生的社会适应能力，使其更好地应对生活中的变化和挑战。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通过心理健康教育，学生可以学会如何与人建立良好的关系，增强人际交往能力。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在小学阶段，学生正处于个性形成的关键期，心理健康教育对其未来的发展具有重要意义。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心理健康教育有助于提高学生的自我认知和自我调节能力，从而更好地应对生活中的压力和挑战。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91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小学心理健康教育的主要内容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自我认知与自我调节</a:t>
            </a:r>
            <a:endParaRPr lang="zh-CN" altLang="en-US"/>
          </a:p>
        </p:txBody>
      </p:sp>
      <p:sp>
        <p:nvSpPr>
          <p:cNvPr id="1049154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自我认知：帮助学生了解自己的情绪、性格、兴趣、能力等，并认识到自己的优点和不足。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自我调节：教授学生情绪调节、压力应对、时间管理等技能，以提升自我控制和自我管理能力。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情绪管理与压力应对</a:t>
            </a:r>
            <a:endParaRPr lang="zh-CN" altLang="en-US"/>
          </a:p>
        </p:txBody>
      </p:sp>
      <p:sp>
        <p:nvSpPr>
          <p:cNvPr id="104919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情绪管理：帮助学生识别、调节自己的情绪，培养积极心态和情绪管理能力。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压力应对：教授学生应对学习、生活等各方面压力的方法和技巧，增强心理韧性。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情绪与压力的来源分析：引导学生认识情绪和压力的来源，从而更好地应对和化解。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情绪与压力管理的实际应用：通过案例分析、角色扮演等形式，让学生在实际情境中运用情绪与压力管理的方法。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人际关系与团队合作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重要性：良好的人际关系和团队合作能力是孩子未来成功的重要因素，也是培养其积极心态和幸福感的基础。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内容：小学心理健康教育应注重培养孩子的人际交往能力和团队合作精神，以促进其社会适应性和心理健康。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教育方法：通过课堂活动、小组讨论、角色扮演等形式，引导孩子学习如何与人沟通、合作解决问题，以及如何处理人际冲突。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实践应用：学校可以组织各种团队活动和社交场合，让孩子在实践中锻炼自己的人际交往和团队合作能力。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挫折教育与抗逆能力</a:t>
            </a:r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挫折教育的定义：通过适当的情境创设和引导，帮助学生正确认识和应对挫折，培养其积极的心态和适应能力。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抗逆能力的含义：在面对逆境和压力时，能够有效地调整自己的心态和行为，保持积极向上的态度，克服困难并取得成功。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挫折教育的目的：提高学生的抗逆能力，培养其坚韧不拔的品质和应对挑战的能力。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实施挫折教育的方法：通过创设情境、角色扮演、小组讨论等形式，引导学生积极参与，提高其心理素质和抗逆能力。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36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幸福指导在小学心理健康教育中的应用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幸福感的定义与测量</a:t>
            </a:r>
            <a:endParaRPr lang="zh-CN" altLang="en-US"/>
          </a:p>
        </p:txBody>
      </p:sp>
      <p:sp>
        <p:nvSpPr>
          <p:cNvPr id="10494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幸福感可以通过心理测量工具进行评估，如幸福感量表、生活满意度量表等。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幸福感是指个体对自己生活状态的满意度和积极感受，包括情感、认知和生理方面。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幸福感测量可以帮助个体了解自己的幸福状态，发现自己的优势和不足，从而制定相应的提升策略。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在小学心理健康教育中，幸福感测量可以作为评估教育效果的重要指标，同时也可以为教育者提供反馈和指导。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https://d.book118.com/878063132037006026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小学心理健康教育与幸福指导</vt:lpstr>
      <vt:lpstr>目录</vt:lpstr>
      <vt:lpstr>小学心理健康教育的重要性</vt:lpstr>
      <vt:lpstr>促进学生身心健康成长</vt:lpstr>
      <vt:lpstr>培养积极心态和情绪管理能力</vt:lpstr>
      <vt:lpstr>提高社会适应能力和人际交往能力</vt:lpstr>
      <vt:lpstr>小学心理健康教育的主要内容</vt:lpstr>
      <vt:lpstr>自我认知与自我调节</vt:lpstr>
      <vt:lpstr>情绪管理与压力应对</vt:lpstr>
      <vt:lpstr>人际关系与团队合作</vt:lpstr>
      <vt:lpstr>挫折教育与抗逆能力</vt:lpstr>
      <vt:lpstr>幸福指导在小学心理健康教育中的应用</vt:lpstr>
      <vt:lpstr>幸福感的定义与测量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2024-09-03T08:57:18.978</cp:lastPrinted>
  <dcterms:created xsi:type="dcterms:W3CDTF">2024-09-03T00:57:18Z</dcterms:created>
  <dcterms:modified xsi:type="dcterms:W3CDTF">2024-09-03T00:57:21Z</dcterms:modified>
</cp:coreProperties>
</file>